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2" r:id="rId5"/>
    <p:sldId id="260" r:id="rId6"/>
    <p:sldId id="261" r:id="rId7"/>
    <p:sldId id="263" r:id="rId8"/>
    <p:sldId id="264" r:id="rId9"/>
    <p:sldId id="269" r:id="rId10"/>
    <p:sldId id="265" r:id="rId11"/>
    <p:sldId id="266" r:id="rId12"/>
    <p:sldId id="270" r:id="rId13"/>
    <p:sldId id="267" r:id="rId14"/>
    <p:sldId id="268"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53EB52-F221-443A-B405-63B883F15467}">
          <p14:sldIdLst>
            <p14:sldId id="256"/>
          </p14:sldIdLst>
        </p14:section>
        <p14:section name="66" id="{BE908065-7CD1-47DD-89F2-E9E7BC5395D8}">
          <p14:sldIdLst>
            <p14:sldId id="259"/>
            <p14:sldId id="258"/>
            <p14:sldId id="262"/>
          </p14:sldIdLst>
        </p14:section>
        <p14:section name="9" id="{0DCA2664-33FF-4685-A144-0DD4F3D4CC43}">
          <p14:sldIdLst>
            <p14:sldId id="260"/>
            <p14:sldId id="261"/>
          </p14:sldIdLst>
        </p14:section>
        <p14:section name="7" id="{93AF1A1D-AA47-4EB8-A2C6-2CA9CAB0864E}">
          <p14:sldIdLst>
            <p14:sldId id="263"/>
            <p14:sldId id="264"/>
            <p14:sldId id="269"/>
          </p14:sldIdLst>
        </p14:section>
        <p14:section name="4" id="{60DD8337-8A69-444F-9F7F-0E6A0F345824}">
          <p14:sldIdLst>
            <p14:sldId id="265"/>
            <p14:sldId id="266"/>
            <p14:sldId id="270"/>
          </p14:sldIdLst>
        </p14:section>
        <p14:section name="0" id="{C5C1C423-88D2-4765-B5AF-C59D6E56A2C4}">
          <p14:sldIdLst>
            <p14:sldId id="267"/>
            <p14:sldId id="268"/>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4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70A7E2-B1D4-4380-8D99-815D5AA850EC}" v="3" dt="2024-01-21T09:09:47.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2" autoAdjust="0"/>
    <p:restoredTop sz="94616" autoAdjust="0"/>
  </p:normalViewPr>
  <p:slideViewPr>
    <p:cSldViewPr snapToGrid="0">
      <p:cViewPr varScale="1">
        <p:scale>
          <a:sx n="97" d="100"/>
          <a:sy n="97" d="100"/>
        </p:scale>
        <p:origin x="94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qer yousf" userId="f2a27176828c8242" providerId="LiveId" clId="{CC70A7E2-B1D4-4380-8D99-815D5AA850EC}"/>
    <pc:docChg chg="undo redo custSel addSld delSld modSld sldOrd addSection modSection">
      <pc:chgData name="saqer yousf" userId="f2a27176828c8242" providerId="LiveId" clId="{CC70A7E2-B1D4-4380-8D99-815D5AA850EC}" dt="2024-01-21T11:19:00.463" v="2474" actId="1035"/>
      <pc:docMkLst>
        <pc:docMk/>
      </pc:docMkLst>
      <pc:sldChg chg="addSp delSp modSp mod modTransition">
        <pc:chgData name="saqer yousf" userId="f2a27176828c8242" providerId="LiveId" clId="{CC70A7E2-B1D4-4380-8D99-815D5AA850EC}" dt="2024-01-21T11:19:00.463" v="2474" actId="1035"/>
        <pc:sldMkLst>
          <pc:docMk/>
          <pc:sldMk cId="3201370150" sldId="256"/>
        </pc:sldMkLst>
        <pc:spChg chg="mod">
          <ac:chgData name="saqer yousf" userId="f2a27176828c8242" providerId="LiveId" clId="{CC70A7E2-B1D4-4380-8D99-815D5AA850EC}" dt="2024-01-21T11:19:00.463" v="2474" actId="1035"/>
          <ac:spMkLst>
            <pc:docMk/>
            <pc:sldMk cId="3201370150" sldId="256"/>
            <ac:spMk id="44" creationId="{050AB34C-3AAF-1F92-5A17-9560C6147002}"/>
          </ac:spMkLst>
        </pc:spChg>
        <pc:spChg chg="mod">
          <ac:chgData name="saqer yousf" userId="f2a27176828c8242" providerId="LiveId" clId="{CC70A7E2-B1D4-4380-8D99-815D5AA850EC}" dt="2024-01-21T10:47:55.606" v="2061" actId="12788"/>
          <ac:spMkLst>
            <pc:docMk/>
            <pc:sldMk cId="3201370150" sldId="256"/>
            <ac:spMk id="76" creationId="{E96DDCCE-8EB1-BC5F-DF6B-B0C3602906E1}"/>
          </ac:spMkLst>
        </pc:spChg>
        <pc:graphicFrameChg chg="add del">
          <ac:chgData name="saqer yousf" userId="f2a27176828c8242" providerId="LiveId" clId="{CC70A7E2-B1D4-4380-8D99-815D5AA850EC}" dt="2024-01-21T10:48:32.470" v="2068" actId="21"/>
          <ac:graphicFrameMkLst>
            <pc:docMk/>
            <pc:sldMk cId="3201370150" sldId="256"/>
            <ac:graphicFrameMk id="3" creationId="{D6C2FF4A-E70E-F684-7BFD-43112A43F3DE}"/>
          </ac:graphicFrameMkLst>
        </pc:graphicFrameChg>
        <pc:graphicFrameChg chg="del">
          <ac:chgData name="saqer yousf" userId="f2a27176828c8242" providerId="LiveId" clId="{CC70A7E2-B1D4-4380-8D99-815D5AA850EC}" dt="2024-01-21T10:48:51.655" v="2074" actId="21"/>
          <ac:graphicFrameMkLst>
            <pc:docMk/>
            <pc:sldMk cId="3201370150" sldId="256"/>
            <ac:graphicFrameMk id="5" creationId="{D6441143-5236-A33B-3C30-6773F8054B26}"/>
          </ac:graphicFrameMkLst>
        </pc:graphicFrameChg>
        <pc:graphicFrameChg chg="del">
          <ac:chgData name="saqer yousf" userId="f2a27176828c8242" providerId="LiveId" clId="{CC70A7E2-B1D4-4380-8D99-815D5AA850EC}" dt="2024-01-21T10:49:06.018" v="2087" actId="21"/>
          <ac:graphicFrameMkLst>
            <pc:docMk/>
            <pc:sldMk cId="3201370150" sldId="256"/>
            <ac:graphicFrameMk id="8" creationId="{D88EAB2D-A845-6233-864F-5DA6228F1D54}"/>
          </ac:graphicFrameMkLst>
        </pc:graphicFrameChg>
        <pc:graphicFrameChg chg="del">
          <ac:chgData name="saqer yousf" userId="f2a27176828c8242" providerId="LiveId" clId="{CC70A7E2-B1D4-4380-8D99-815D5AA850EC}" dt="2024-01-21T10:46:20.711" v="2027" actId="21"/>
          <ac:graphicFrameMkLst>
            <pc:docMk/>
            <pc:sldMk cId="3201370150" sldId="256"/>
            <ac:graphicFrameMk id="10" creationId="{28F32EA7-D270-AD08-F201-CFA592890FA1}"/>
          </ac:graphicFrameMkLst>
        </pc:graphicFrameChg>
        <pc:graphicFrameChg chg="del">
          <ac:chgData name="saqer yousf" userId="f2a27176828c8242" providerId="LiveId" clId="{CC70A7E2-B1D4-4380-8D99-815D5AA850EC}" dt="2024-01-21T10:47:08.724" v="2050" actId="21"/>
          <ac:graphicFrameMkLst>
            <pc:docMk/>
            <pc:sldMk cId="3201370150" sldId="256"/>
            <ac:graphicFrameMk id="17" creationId="{7B64B7EB-1FBD-2879-98AC-8739065B818A}"/>
          </ac:graphicFrameMkLst>
        </pc:graphicFrameChg>
        <pc:graphicFrameChg chg="add mod ord modGraphic">
          <ac:chgData name="saqer yousf" userId="f2a27176828c8242" providerId="LiveId" clId="{CC70A7E2-B1D4-4380-8D99-815D5AA850EC}" dt="2024-01-21T11:05:42.191" v="2268" actId="166"/>
          <ac:graphicFrameMkLst>
            <pc:docMk/>
            <pc:sldMk cId="3201370150" sldId="256"/>
            <ac:graphicFrameMk id="78" creationId="{E4440A8A-ABEC-C756-324E-5E64D234E5FA}"/>
          </ac:graphicFrameMkLst>
        </pc:graphicFrameChg>
        <pc:graphicFrameChg chg="add mod ord modGraphic">
          <ac:chgData name="saqer yousf" userId="f2a27176828c8242" providerId="LiveId" clId="{CC70A7E2-B1D4-4380-8D99-815D5AA850EC}" dt="2024-01-21T11:05:42.191" v="2268" actId="166"/>
          <ac:graphicFrameMkLst>
            <pc:docMk/>
            <pc:sldMk cId="3201370150" sldId="256"/>
            <ac:graphicFrameMk id="80" creationId="{7A1F5189-21FE-83F2-6C92-17319B4957F1}"/>
          </ac:graphicFrameMkLst>
        </pc:graphicFrameChg>
        <pc:graphicFrameChg chg="add mod ord modGraphic">
          <ac:chgData name="saqer yousf" userId="f2a27176828c8242" providerId="LiveId" clId="{CC70A7E2-B1D4-4380-8D99-815D5AA850EC}" dt="2024-01-21T11:05:42.191" v="2268" actId="166"/>
          <ac:graphicFrameMkLst>
            <pc:docMk/>
            <pc:sldMk cId="3201370150" sldId="256"/>
            <ac:graphicFrameMk id="82" creationId="{78CA0A0F-1B21-319B-2818-DB5FE2E36CFD}"/>
          </ac:graphicFrameMkLst>
        </pc:graphicFrameChg>
        <pc:graphicFrameChg chg="add mod ord modGraphic">
          <ac:chgData name="saqer yousf" userId="f2a27176828c8242" providerId="LiveId" clId="{CC70A7E2-B1D4-4380-8D99-815D5AA850EC}" dt="2024-01-21T11:05:42.191" v="2268" actId="166"/>
          <ac:graphicFrameMkLst>
            <pc:docMk/>
            <pc:sldMk cId="3201370150" sldId="256"/>
            <ac:graphicFrameMk id="84" creationId="{3A869DC6-2EF2-ACF8-3C23-12CD76DDAB68}"/>
          </ac:graphicFrameMkLst>
        </pc:graphicFrameChg>
        <pc:graphicFrameChg chg="add mod ord modGraphic">
          <ac:chgData name="saqer yousf" userId="f2a27176828c8242" providerId="LiveId" clId="{CC70A7E2-B1D4-4380-8D99-815D5AA850EC}" dt="2024-01-21T11:05:42.191" v="2268" actId="166"/>
          <ac:graphicFrameMkLst>
            <pc:docMk/>
            <pc:sldMk cId="3201370150" sldId="256"/>
            <ac:graphicFrameMk id="86" creationId="{433B162A-FF29-635B-64DD-2ABDA91D0671}"/>
          </ac:graphicFrameMkLst>
        </pc:graphicFrameChg>
        <pc:picChg chg="mod ord modCrop">
          <ac:chgData name="saqer yousf" userId="f2a27176828c8242" providerId="LiveId" clId="{CC70A7E2-B1D4-4380-8D99-815D5AA850EC}" dt="2024-01-21T11:07:31.050" v="2276" actId="167"/>
          <ac:picMkLst>
            <pc:docMk/>
            <pc:sldMk cId="3201370150" sldId="256"/>
            <ac:picMk id="72" creationId="{59F81B6A-9CCD-FDF5-8BDD-DFC2D9E0D7BC}"/>
          </ac:picMkLst>
        </pc:picChg>
        <pc:cxnChg chg="mod">
          <ac:chgData name="saqer yousf" userId="f2a27176828c8242" providerId="LiveId" clId="{CC70A7E2-B1D4-4380-8D99-815D5AA850EC}" dt="2024-01-21T10:56:47.331" v="2170" actId="14100"/>
          <ac:cxnSpMkLst>
            <pc:docMk/>
            <pc:sldMk cId="3201370150" sldId="256"/>
            <ac:cxnSpMk id="11" creationId="{36F27F7D-C605-51AE-C611-1E2C3F6F3553}"/>
          </ac:cxnSpMkLst>
        </pc:cxnChg>
        <pc:cxnChg chg="mod">
          <ac:chgData name="saqer yousf" userId="f2a27176828c8242" providerId="LiveId" clId="{CC70A7E2-B1D4-4380-8D99-815D5AA850EC}" dt="2024-01-21T10:57:00.456" v="2184" actId="14100"/>
          <ac:cxnSpMkLst>
            <pc:docMk/>
            <pc:sldMk cId="3201370150" sldId="256"/>
            <ac:cxnSpMk id="16" creationId="{C0C00976-4E80-C660-39EE-6EB27E66ABC7}"/>
          </ac:cxnSpMkLst>
        </pc:cxnChg>
        <pc:cxnChg chg="mod">
          <ac:chgData name="saqer yousf" userId="f2a27176828c8242" providerId="LiveId" clId="{CC70A7E2-B1D4-4380-8D99-815D5AA850EC}" dt="2024-01-21T10:57:15.374" v="2198" actId="14100"/>
          <ac:cxnSpMkLst>
            <pc:docMk/>
            <pc:sldMk cId="3201370150" sldId="256"/>
            <ac:cxnSpMk id="20" creationId="{FE75F06B-CBB1-EB07-60B9-A7FB05F2F9AC}"/>
          </ac:cxnSpMkLst>
        </pc:cxnChg>
        <pc:cxnChg chg="mod">
          <ac:chgData name="saqer yousf" userId="f2a27176828c8242" providerId="LiveId" clId="{CC70A7E2-B1D4-4380-8D99-815D5AA850EC}" dt="2024-01-21T10:57:39.534" v="2218" actId="1037"/>
          <ac:cxnSpMkLst>
            <pc:docMk/>
            <pc:sldMk cId="3201370150" sldId="256"/>
            <ac:cxnSpMk id="24" creationId="{1FF4AFEA-9E73-4676-BBE7-E0ED8EFA85E7}"/>
          </ac:cxnSpMkLst>
        </pc:cxnChg>
      </pc:sldChg>
      <pc:sldChg chg="ord">
        <pc:chgData name="saqer yousf" userId="f2a27176828c8242" providerId="LiveId" clId="{CC70A7E2-B1D4-4380-8D99-815D5AA850EC}" dt="2024-01-21T10:45:51.014" v="2020"/>
        <pc:sldMkLst>
          <pc:docMk/>
          <pc:sldMk cId="1208409550" sldId="258"/>
        </pc:sldMkLst>
      </pc:sldChg>
      <pc:sldChg chg="ord">
        <pc:chgData name="saqer yousf" userId="f2a27176828c8242" providerId="LiveId" clId="{CC70A7E2-B1D4-4380-8D99-815D5AA850EC}" dt="2024-01-21T10:45:51.014" v="2020"/>
        <pc:sldMkLst>
          <pc:docMk/>
          <pc:sldMk cId="2689337254" sldId="259"/>
        </pc:sldMkLst>
      </pc:sldChg>
      <pc:sldChg chg="modSp mod ord modTransition">
        <pc:chgData name="saqer yousf" userId="f2a27176828c8242" providerId="LiveId" clId="{CC70A7E2-B1D4-4380-8D99-815D5AA850EC}" dt="2024-01-21T11:00:00.899" v="2236"/>
        <pc:sldMkLst>
          <pc:docMk/>
          <pc:sldMk cId="1872167664" sldId="262"/>
        </pc:sldMkLst>
        <pc:spChg chg="mod">
          <ac:chgData name="saqer yousf" userId="f2a27176828c8242" providerId="LiveId" clId="{CC70A7E2-B1D4-4380-8D99-815D5AA850EC}" dt="2024-01-21T09:35:38.637" v="588" actId="207"/>
          <ac:spMkLst>
            <pc:docMk/>
            <pc:sldMk cId="1872167664" sldId="262"/>
            <ac:spMk id="15" creationId="{038DC279-C4FA-5318-8C28-617F43CBCCB4}"/>
          </ac:spMkLst>
        </pc:spChg>
        <pc:spChg chg="mod">
          <ac:chgData name="saqer yousf" userId="f2a27176828c8242" providerId="LiveId" clId="{CC70A7E2-B1D4-4380-8D99-815D5AA850EC}" dt="2024-01-21T09:35:38.637" v="588" actId="207"/>
          <ac:spMkLst>
            <pc:docMk/>
            <pc:sldMk cId="1872167664" sldId="262"/>
            <ac:spMk id="16" creationId="{C99AE298-2D96-7FDC-2124-B688DA4C37F9}"/>
          </ac:spMkLst>
        </pc:spChg>
        <pc:spChg chg="mod">
          <ac:chgData name="saqer yousf" userId="f2a27176828c8242" providerId="LiveId" clId="{CC70A7E2-B1D4-4380-8D99-815D5AA850EC}" dt="2024-01-21T09:35:38.637" v="588" actId="207"/>
          <ac:spMkLst>
            <pc:docMk/>
            <pc:sldMk cId="1872167664" sldId="262"/>
            <ac:spMk id="17" creationId="{A0B2951F-FA3F-A598-6F24-8C768D92C885}"/>
          </ac:spMkLst>
        </pc:spChg>
        <pc:grpChg chg="mod">
          <ac:chgData name="saqer yousf" userId="f2a27176828c8242" providerId="LiveId" clId="{CC70A7E2-B1D4-4380-8D99-815D5AA850EC}" dt="2024-01-21T09:35:43.210" v="589" actId="1076"/>
          <ac:grpSpMkLst>
            <pc:docMk/>
            <pc:sldMk cId="1872167664" sldId="262"/>
            <ac:grpSpMk id="14" creationId="{AE559158-6A29-7A86-BFEA-9A2701D7E26A}"/>
          </ac:grpSpMkLst>
        </pc:grpChg>
        <pc:picChg chg="mod">
          <ac:chgData name="saqer yousf" userId="f2a27176828c8242" providerId="LiveId" clId="{CC70A7E2-B1D4-4380-8D99-815D5AA850EC}" dt="2024-01-21T11:00:00.899" v="2236"/>
          <ac:picMkLst>
            <pc:docMk/>
            <pc:sldMk cId="1872167664" sldId="262"/>
            <ac:picMk id="5" creationId="{DE4AAD01-F0B0-B843-2E80-48E0B48DFEA8}"/>
          </ac:picMkLst>
        </pc:picChg>
      </pc:sldChg>
      <pc:sldChg chg="modTransition">
        <pc:chgData name="saqer yousf" userId="f2a27176828c8242" providerId="LiveId" clId="{CC70A7E2-B1D4-4380-8D99-815D5AA850EC}" dt="2024-01-21T11:08:49.493" v="2309"/>
        <pc:sldMkLst>
          <pc:docMk/>
          <pc:sldMk cId="2270129879" sldId="265"/>
        </pc:sldMkLst>
      </pc:sldChg>
      <pc:sldChg chg="modTransition">
        <pc:chgData name="saqer yousf" userId="f2a27176828c8242" providerId="LiveId" clId="{CC70A7E2-B1D4-4380-8D99-815D5AA850EC}" dt="2024-01-21T11:08:46.218" v="2307"/>
        <pc:sldMkLst>
          <pc:docMk/>
          <pc:sldMk cId="2815544498" sldId="267"/>
        </pc:sldMkLst>
      </pc:sldChg>
      <pc:sldChg chg="modTransition">
        <pc:chgData name="saqer yousf" userId="f2a27176828c8242" providerId="LiveId" clId="{CC70A7E2-B1D4-4380-8D99-815D5AA850EC}" dt="2024-01-21T10:52:35.689" v="2131"/>
        <pc:sldMkLst>
          <pc:docMk/>
          <pc:sldMk cId="1663895988" sldId="268"/>
        </pc:sldMkLst>
      </pc:sldChg>
      <pc:sldChg chg="addSp delSp modSp mod ord modTransition">
        <pc:chgData name="saqer yousf" userId="f2a27176828c8242" providerId="LiveId" clId="{CC70A7E2-B1D4-4380-8D99-815D5AA850EC}" dt="2024-01-21T11:17:16.817" v="2469" actId="1036"/>
        <pc:sldMkLst>
          <pc:docMk/>
          <pc:sldMk cId="3827951000" sldId="269"/>
        </pc:sldMkLst>
        <pc:spChg chg="mod">
          <ac:chgData name="saqer yousf" userId="f2a27176828c8242" providerId="LiveId" clId="{CC70A7E2-B1D4-4380-8D99-815D5AA850EC}" dt="2024-01-21T09:42:33.182" v="926" actId="1038"/>
          <ac:spMkLst>
            <pc:docMk/>
            <pc:sldMk cId="3827951000" sldId="269"/>
            <ac:spMk id="11" creationId="{7C0D2291-2681-0634-1DB4-858D9405259F}"/>
          </ac:spMkLst>
        </pc:spChg>
        <pc:spChg chg="mod">
          <ac:chgData name="saqer yousf" userId="f2a27176828c8242" providerId="LiveId" clId="{CC70A7E2-B1D4-4380-8D99-815D5AA850EC}" dt="2024-01-21T09:30:17.422" v="402" actId="1076"/>
          <ac:spMkLst>
            <pc:docMk/>
            <pc:sldMk cId="3827951000" sldId="269"/>
            <ac:spMk id="17" creationId="{A0B2951F-FA3F-A598-6F24-8C768D92C885}"/>
          </ac:spMkLst>
        </pc:spChg>
        <pc:spChg chg="mod">
          <ac:chgData name="saqer yousf" userId="f2a27176828c8242" providerId="LiveId" clId="{CC70A7E2-B1D4-4380-8D99-815D5AA850EC}" dt="2024-01-21T09:08:50.466" v="18" actId="27803"/>
          <ac:spMkLst>
            <pc:docMk/>
            <pc:sldMk cId="3827951000" sldId="269"/>
            <ac:spMk id="19" creationId="{7C3F34CB-E962-3D99-78FC-066197A27C56}"/>
          </ac:spMkLst>
        </pc:spChg>
        <pc:spChg chg="mod">
          <ac:chgData name="saqer yousf" userId="f2a27176828c8242" providerId="LiveId" clId="{CC70A7E2-B1D4-4380-8D99-815D5AA850EC}" dt="2024-01-21T09:08:50.466" v="18" actId="27803"/>
          <ac:spMkLst>
            <pc:docMk/>
            <pc:sldMk cId="3827951000" sldId="269"/>
            <ac:spMk id="20" creationId="{4E3B7CCE-9D35-C1DA-0ACB-B7833DB746AF}"/>
          </ac:spMkLst>
        </pc:spChg>
        <pc:spChg chg="mod">
          <ac:chgData name="saqer yousf" userId="f2a27176828c8242" providerId="LiveId" clId="{CC70A7E2-B1D4-4380-8D99-815D5AA850EC}" dt="2024-01-21T09:24:32.059" v="283" actId="27803"/>
          <ac:spMkLst>
            <pc:docMk/>
            <pc:sldMk cId="3827951000" sldId="269"/>
            <ac:spMk id="28" creationId="{27850576-0DFE-4CAE-0146-E3C1198D9C62}"/>
          </ac:spMkLst>
        </pc:spChg>
        <pc:spChg chg="mod">
          <ac:chgData name="saqer yousf" userId="f2a27176828c8242" providerId="LiveId" clId="{CC70A7E2-B1D4-4380-8D99-815D5AA850EC}" dt="2024-01-21T09:24:32.059" v="283" actId="27803"/>
          <ac:spMkLst>
            <pc:docMk/>
            <pc:sldMk cId="3827951000" sldId="269"/>
            <ac:spMk id="29" creationId="{CBDC21C2-78B8-CAAC-2B8D-519CFB02E14A}"/>
          </ac:spMkLst>
        </pc:spChg>
        <pc:spChg chg="mod">
          <ac:chgData name="saqer yousf" userId="f2a27176828c8242" providerId="LiveId" clId="{CC70A7E2-B1D4-4380-8D99-815D5AA850EC}" dt="2024-01-21T09:24:32.059" v="283" actId="27803"/>
          <ac:spMkLst>
            <pc:docMk/>
            <pc:sldMk cId="3827951000" sldId="269"/>
            <ac:spMk id="32" creationId="{35E0F8E0-6670-F6A3-FED2-CB3CCA0D0C40}"/>
          </ac:spMkLst>
        </pc:spChg>
        <pc:spChg chg="mod">
          <ac:chgData name="saqer yousf" userId="f2a27176828c8242" providerId="LiveId" clId="{CC70A7E2-B1D4-4380-8D99-815D5AA850EC}" dt="2024-01-21T09:24:32.059" v="283" actId="27803"/>
          <ac:spMkLst>
            <pc:docMk/>
            <pc:sldMk cId="3827951000" sldId="269"/>
            <ac:spMk id="33" creationId="{C1E6C923-BF3B-439F-F446-643A0055EFC9}"/>
          </ac:spMkLst>
        </pc:spChg>
        <pc:spChg chg="mod">
          <ac:chgData name="saqer yousf" userId="f2a27176828c8242" providerId="LiveId" clId="{CC70A7E2-B1D4-4380-8D99-815D5AA850EC}" dt="2024-01-21T09:24:32.059" v="283" actId="27803"/>
          <ac:spMkLst>
            <pc:docMk/>
            <pc:sldMk cId="3827951000" sldId="269"/>
            <ac:spMk id="34" creationId="{692C220B-D157-FA53-D8F5-7348AEDA2B9C}"/>
          </ac:spMkLst>
        </pc:spChg>
        <pc:spChg chg="mod">
          <ac:chgData name="saqer yousf" userId="f2a27176828c8242" providerId="LiveId" clId="{CC70A7E2-B1D4-4380-8D99-815D5AA850EC}" dt="2024-01-21T09:24:32.059" v="283" actId="27803"/>
          <ac:spMkLst>
            <pc:docMk/>
            <pc:sldMk cId="3827951000" sldId="269"/>
            <ac:spMk id="35" creationId="{B1B2EEFE-8BB0-76DC-3EF7-D3E9D9FE4E3C}"/>
          </ac:spMkLst>
        </pc:spChg>
        <pc:spChg chg="mod">
          <ac:chgData name="saqer yousf" userId="f2a27176828c8242" providerId="LiveId" clId="{CC70A7E2-B1D4-4380-8D99-815D5AA850EC}" dt="2024-01-21T09:24:32.059" v="283" actId="27803"/>
          <ac:spMkLst>
            <pc:docMk/>
            <pc:sldMk cId="3827951000" sldId="269"/>
            <ac:spMk id="38" creationId="{EA5F0A3E-A5C4-B6F4-5DAE-395742F9E208}"/>
          </ac:spMkLst>
        </pc:spChg>
        <pc:spChg chg="add mod">
          <ac:chgData name="saqer yousf" userId="f2a27176828c8242" providerId="LiveId" clId="{CC70A7E2-B1D4-4380-8D99-815D5AA850EC}" dt="2024-01-21T09:35:09.137" v="523" actId="207"/>
          <ac:spMkLst>
            <pc:docMk/>
            <pc:sldMk cId="3827951000" sldId="269"/>
            <ac:spMk id="43" creationId="{BD0CD927-282D-1796-A443-60F6B0FBC31B}"/>
          </ac:spMkLst>
        </pc:spChg>
        <pc:spChg chg="add mod">
          <ac:chgData name="saqer yousf" userId="f2a27176828c8242" providerId="LiveId" clId="{CC70A7E2-B1D4-4380-8D99-815D5AA850EC}" dt="2024-01-21T09:35:09.137" v="523" actId="207"/>
          <ac:spMkLst>
            <pc:docMk/>
            <pc:sldMk cId="3827951000" sldId="269"/>
            <ac:spMk id="44" creationId="{E6A0D3BF-BE8A-296F-FB1C-B0D5B50B1C75}"/>
          </ac:spMkLst>
        </pc:spChg>
        <pc:spChg chg="add mod">
          <ac:chgData name="saqer yousf" userId="f2a27176828c8242" providerId="LiveId" clId="{CC70A7E2-B1D4-4380-8D99-815D5AA850EC}" dt="2024-01-21T09:35:09.137" v="523" actId="207"/>
          <ac:spMkLst>
            <pc:docMk/>
            <pc:sldMk cId="3827951000" sldId="269"/>
            <ac:spMk id="48" creationId="{2082F775-0922-51F0-CD1E-24F1381B239C}"/>
          </ac:spMkLst>
        </pc:spChg>
        <pc:spChg chg="add mod">
          <ac:chgData name="saqer yousf" userId="f2a27176828c8242" providerId="LiveId" clId="{CC70A7E2-B1D4-4380-8D99-815D5AA850EC}" dt="2024-01-21T11:17:16.817" v="2469" actId="1036"/>
          <ac:spMkLst>
            <pc:docMk/>
            <pc:sldMk cId="3827951000" sldId="269"/>
            <ac:spMk id="49" creationId="{E95DAD8F-77B7-D0B3-3F58-10021E2F3295}"/>
          </ac:spMkLst>
        </pc:spChg>
        <pc:grpChg chg="add del mod">
          <ac:chgData name="saqer yousf" userId="f2a27176828c8242" providerId="LiveId" clId="{CC70A7E2-B1D4-4380-8D99-815D5AA850EC}" dt="2024-01-21T09:08:50.466" v="18" actId="27803"/>
          <ac:grpSpMkLst>
            <pc:docMk/>
            <pc:sldMk cId="3827951000" sldId="269"/>
            <ac:grpSpMk id="13" creationId="{AE74C702-1C54-B6C0-F4B6-EC9D84A1AD92}"/>
          </ac:grpSpMkLst>
        </pc:grpChg>
        <pc:grpChg chg="del mod">
          <ac:chgData name="saqer yousf" userId="f2a27176828c8242" providerId="LiveId" clId="{CC70A7E2-B1D4-4380-8D99-815D5AA850EC}" dt="2024-01-21T09:30:26.905" v="403" actId="21"/>
          <ac:grpSpMkLst>
            <pc:docMk/>
            <pc:sldMk cId="3827951000" sldId="269"/>
            <ac:grpSpMk id="14" creationId="{AE559158-6A29-7A86-BFEA-9A2701D7E26A}"/>
          </ac:grpSpMkLst>
        </pc:grpChg>
        <pc:grpChg chg="add del mod">
          <ac:chgData name="saqer yousf" userId="f2a27176828c8242" providerId="LiveId" clId="{CC70A7E2-B1D4-4380-8D99-815D5AA850EC}" dt="2024-01-21T09:24:32.059" v="283" actId="27803"/>
          <ac:grpSpMkLst>
            <pc:docMk/>
            <pc:sldMk cId="3827951000" sldId="269"/>
            <ac:grpSpMk id="26" creationId="{5E918ADA-14F9-18B1-AD5F-6487FE448A2F}"/>
          </ac:grpSpMkLst>
        </pc:grpChg>
        <pc:picChg chg="mod">
          <ac:chgData name="saqer yousf" userId="f2a27176828c8242" providerId="LiveId" clId="{CC70A7E2-B1D4-4380-8D99-815D5AA850EC}" dt="2024-01-21T11:12:49.317" v="2455"/>
          <ac:picMkLst>
            <pc:docMk/>
            <pc:sldMk cId="3827951000" sldId="269"/>
            <ac:picMk id="5" creationId="{DE4AAD01-F0B0-B843-2E80-48E0B48DFEA8}"/>
          </ac:picMkLst>
        </pc:picChg>
        <pc:picChg chg="add del mod">
          <ac:chgData name="saqer yousf" userId="f2a27176828c8242" providerId="LiveId" clId="{CC70A7E2-B1D4-4380-8D99-815D5AA850EC}" dt="2024-01-21T09:25:52.553" v="286" actId="21"/>
          <ac:picMkLst>
            <pc:docMk/>
            <pc:sldMk cId="3827951000" sldId="269"/>
            <ac:picMk id="8" creationId="{98B4D5AD-2EC2-3082-7565-F05F82757331}"/>
          </ac:picMkLst>
        </pc:picChg>
        <pc:picChg chg="add mod">
          <ac:chgData name="saqer yousf" userId="f2a27176828c8242" providerId="LiveId" clId="{CC70A7E2-B1D4-4380-8D99-815D5AA850EC}" dt="2024-01-21T09:22:57.085" v="267" actId="1076"/>
          <ac:picMkLst>
            <pc:docMk/>
            <pc:sldMk cId="3827951000" sldId="269"/>
            <ac:picMk id="24" creationId="{30E6D7FE-C80C-FD44-3060-E17B8C49EF54}"/>
          </ac:picMkLst>
        </pc:picChg>
        <pc:picChg chg="add mod">
          <ac:chgData name="saqer yousf" userId="f2a27176828c8242" providerId="LiveId" clId="{CC70A7E2-B1D4-4380-8D99-815D5AA850EC}" dt="2024-01-21T09:43:19.052" v="995" actId="1076"/>
          <ac:picMkLst>
            <pc:docMk/>
            <pc:sldMk cId="3827951000" sldId="269"/>
            <ac:picMk id="40" creationId="{3B08D57E-C037-10C8-2685-AFFD9ACADA99}"/>
          </ac:picMkLst>
        </pc:picChg>
        <pc:picChg chg="add mod modCrop">
          <ac:chgData name="saqer yousf" userId="f2a27176828c8242" providerId="LiveId" clId="{CC70A7E2-B1D4-4380-8D99-815D5AA850EC}" dt="2024-01-21T09:42:27.877" v="921" actId="1037"/>
          <ac:picMkLst>
            <pc:docMk/>
            <pc:sldMk cId="3827951000" sldId="269"/>
            <ac:picMk id="42" creationId="{7C4919F9-03D9-380E-DB57-63AD38ED4DE3}"/>
          </ac:picMkLst>
        </pc:picChg>
        <pc:picChg chg="add mod">
          <ac:chgData name="saqer yousf" userId="f2a27176828c8242" providerId="LiveId" clId="{CC70A7E2-B1D4-4380-8D99-815D5AA850EC}" dt="2024-01-21T09:43:19.031" v="994" actId="571"/>
          <ac:picMkLst>
            <pc:docMk/>
            <pc:sldMk cId="3827951000" sldId="269"/>
            <ac:picMk id="51" creationId="{05D9A46D-F279-6D14-5B6D-7FFE232CFBFB}"/>
          </ac:picMkLst>
        </pc:picChg>
        <pc:cxnChg chg="mod">
          <ac:chgData name="saqer yousf" userId="f2a27176828c8242" providerId="LiveId" clId="{CC70A7E2-B1D4-4380-8D99-815D5AA850EC}" dt="2024-01-21T09:28:12.318" v="351" actId="1037"/>
          <ac:cxnSpMkLst>
            <pc:docMk/>
            <pc:sldMk cId="3827951000" sldId="269"/>
            <ac:cxnSpMk id="27" creationId="{3434C41E-3F09-E724-9DBF-1876F8469B72}"/>
          </ac:cxnSpMkLst>
        </pc:cxnChg>
        <pc:cxnChg chg="mod">
          <ac:chgData name="saqer yousf" userId="f2a27176828c8242" providerId="LiveId" clId="{CC70A7E2-B1D4-4380-8D99-815D5AA850EC}" dt="2024-01-21T09:42:22.661" v="915" actId="1038"/>
          <ac:cxnSpMkLst>
            <pc:docMk/>
            <pc:sldMk cId="3827951000" sldId="269"/>
            <ac:cxnSpMk id="46" creationId="{A74FBA38-DC1E-D068-ADD7-BA21967FE36B}"/>
          </ac:cxnSpMkLst>
        </pc:cxnChg>
      </pc:sldChg>
      <pc:sldChg chg="addSp delSp modSp add mod modTransition setBg delAnim modAnim">
        <pc:chgData name="saqer yousf" userId="f2a27176828c8242" providerId="LiveId" clId="{CC70A7E2-B1D4-4380-8D99-815D5AA850EC}" dt="2024-01-21T11:12:14.039" v="2452" actId="14838"/>
        <pc:sldMkLst>
          <pc:docMk/>
          <pc:sldMk cId="1917694874" sldId="270"/>
        </pc:sldMkLst>
        <pc:spChg chg="add mod">
          <ac:chgData name="saqer yousf" userId="f2a27176828c8242" providerId="LiveId" clId="{CC70A7E2-B1D4-4380-8D99-815D5AA850EC}" dt="2024-01-21T11:12:14.039" v="2452" actId="14838"/>
          <ac:spMkLst>
            <pc:docMk/>
            <pc:sldMk cId="1917694874" sldId="270"/>
            <ac:spMk id="4" creationId="{3D272904-34AF-038F-6302-752CC02C56B4}"/>
          </ac:spMkLst>
        </pc:spChg>
        <pc:spChg chg="mod">
          <ac:chgData name="saqer yousf" userId="f2a27176828c8242" providerId="LiveId" clId="{CC70A7E2-B1D4-4380-8D99-815D5AA850EC}" dt="2024-01-21T10:18:43.992" v="1519"/>
          <ac:spMkLst>
            <pc:docMk/>
            <pc:sldMk cId="1917694874" sldId="270"/>
            <ac:spMk id="7" creationId="{7F593C9F-A61F-2352-42AE-65085826958F}"/>
          </ac:spMkLst>
        </pc:spChg>
        <pc:spChg chg="mod">
          <ac:chgData name="saqer yousf" userId="f2a27176828c8242" providerId="LiveId" clId="{CC70A7E2-B1D4-4380-8D99-815D5AA850EC}" dt="2024-01-21T10:18:43.992" v="1519"/>
          <ac:spMkLst>
            <pc:docMk/>
            <pc:sldMk cId="1917694874" sldId="270"/>
            <ac:spMk id="8" creationId="{5864B7BF-873D-5229-752A-6316B93908C5}"/>
          </ac:spMkLst>
        </pc:spChg>
        <pc:spChg chg="mod">
          <ac:chgData name="saqer yousf" userId="f2a27176828c8242" providerId="LiveId" clId="{CC70A7E2-B1D4-4380-8D99-815D5AA850EC}" dt="2024-01-21T10:18:43.992" v="1519"/>
          <ac:spMkLst>
            <pc:docMk/>
            <pc:sldMk cId="1917694874" sldId="270"/>
            <ac:spMk id="9" creationId="{BD50F6D6-2292-2DC0-5219-9BB49304FA82}"/>
          </ac:spMkLst>
        </pc:spChg>
        <pc:spChg chg="mod">
          <ac:chgData name="saqer yousf" userId="f2a27176828c8242" providerId="LiveId" clId="{CC70A7E2-B1D4-4380-8D99-815D5AA850EC}" dt="2024-01-21T10:18:43.992" v="1519"/>
          <ac:spMkLst>
            <pc:docMk/>
            <pc:sldMk cId="1917694874" sldId="270"/>
            <ac:spMk id="10" creationId="{CCAA014D-9188-D2D0-9831-C3C7C352F76B}"/>
          </ac:spMkLst>
        </pc:spChg>
        <pc:spChg chg="mod">
          <ac:chgData name="saqer yousf" userId="f2a27176828c8242" providerId="LiveId" clId="{CC70A7E2-B1D4-4380-8D99-815D5AA850EC}" dt="2024-01-21T10:03:17.568" v="1180" actId="20577"/>
          <ac:spMkLst>
            <pc:docMk/>
            <pc:sldMk cId="1917694874" sldId="270"/>
            <ac:spMk id="11" creationId="{7C0D2291-2681-0634-1DB4-858D9405259F}"/>
          </ac:spMkLst>
        </pc:spChg>
        <pc:spChg chg="mod">
          <ac:chgData name="saqer yousf" userId="f2a27176828c8242" providerId="LiveId" clId="{CC70A7E2-B1D4-4380-8D99-815D5AA850EC}" dt="2024-01-21T10:18:43.992" v="1519"/>
          <ac:spMkLst>
            <pc:docMk/>
            <pc:sldMk cId="1917694874" sldId="270"/>
            <ac:spMk id="12" creationId="{109228AE-B1E8-D106-EF21-E10EC32149EF}"/>
          </ac:spMkLst>
        </pc:spChg>
        <pc:spChg chg="mod">
          <ac:chgData name="saqer yousf" userId="f2a27176828c8242" providerId="LiveId" clId="{CC70A7E2-B1D4-4380-8D99-815D5AA850EC}" dt="2024-01-21T10:18:43.992" v="1519"/>
          <ac:spMkLst>
            <pc:docMk/>
            <pc:sldMk cId="1917694874" sldId="270"/>
            <ac:spMk id="13" creationId="{E6B2F7E1-6B7A-B177-CCAF-425941F9E9BD}"/>
          </ac:spMkLst>
        </pc:spChg>
        <pc:spChg chg="add mod">
          <ac:chgData name="saqer yousf" userId="f2a27176828c8242" providerId="LiveId" clId="{CC70A7E2-B1D4-4380-8D99-815D5AA850EC}" dt="2024-01-21T10:18:54.823" v="1525" actId="14100"/>
          <ac:spMkLst>
            <pc:docMk/>
            <pc:sldMk cId="1917694874" sldId="270"/>
            <ac:spMk id="14" creationId="{B692DE7F-072B-B341-8010-002879A27065}"/>
          </ac:spMkLst>
        </pc:spChg>
        <pc:spChg chg="add mod">
          <ac:chgData name="saqer yousf" userId="f2a27176828c8242" providerId="LiveId" clId="{CC70A7E2-B1D4-4380-8D99-815D5AA850EC}" dt="2024-01-21T10:18:54.823" v="1525" actId="14100"/>
          <ac:spMkLst>
            <pc:docMk/>
            <pc:sldMk cId="1917694874" sldId="270"/>
            <ac:spMk id="15" creationId="{09B54BAF-6A60-E9E9-D716-99DE2CE6ED7F}"/>
          </ac:spMkLst>
        </pc:spChg>
        <pc:spChg chg="add mod">
          <ac:chgData name="saqer yousf" userId="f2a27176828c8242" providerId="LiveId" clId="{CC70A7E2-B1D4-4380-8D99-815D5AA850EC}" dt="2024-01-21T10:18:54.823" v="1525" actId="14100"/>
          <ac:spMkLst>
            <pc:docMk/>
            <pc:sldMk cId="1917694874" sldId="270"/>
            <ac:spMk id="16" creationId="{00438256-B556-B3E4-0962-A12B12DB5580}"/>
          </ac:spMkLst>
        </pc:spChg>
        <pc:spChg chg="add mod">
          <ac:chgData name="saqer yousf" userId="f2a27176828c8242" providerId="LiveId" clId="{CC70A7E2-B1D4-4380-8D99-815D5AA850EC}" dt="2024-01-21T10:18:54.823" v="1525" actId="14100"/>
          <ac:spMkLst>
            <pc:docMk/>
            <pc:sldMk cId="1917694874" sldId="270"/>
            <ac:spMk id="17" creationId="{A4CD6F0A-1DE2-E004-CDB5-426A5D33C945}"/>
          </ac:spMkLst>
        </pc:spChg>
        <pc:spChg chg="add del mod">
          <ac:chgData name="saqer yousf" userId="f2a27176828c8242" providerId="LiveId" clId="{CC70A7E2-B1D4-4380-8D99-815D5AA850EC}" dt="2024-01-21T10:20:40.536" v="1529" actId="22"/>
          <ac:spMkLst>
            <pc:docMk/>
            <pc:sldMk cId="1917694874" sldId="270"/>
            <ac:spMk id="19" creationId="{F5886BDD-4151-C535-926A-E5BFBECEA59A}"/>
          </ac:spMkLst>
        </pc:spChg>
        <pc:spChg chg="add del mod">
          <ac:chgData name="saqer yousf" userId="f2a27176828c8242" providerId="LiveId" clId="{CC70A7E2-B1D4-4380-8D99-815D5AA850EC}" dt="2024-01-21T10:41:17.645" v="1877" actId="1038"/>
          <ac:spMkLst>
            <pc:docMk/>
            <pc:sldMk cId="1917694874" sldId="270"/>
            <ac:spMk id="22" creationId="{800418CC-CE0C-412F-570B-358C3FD052D9}"/>
          </ac:spMkLst>
        </pc:spChg>
        <pc:spChg chg="del mod">
          <ac:chgData name="saqer yousf" userId="f2a27176828c8242" providerId="LiveId" clId="{CC70A7E2-B1D4-4380-8D99-815D5AA850EC}" dt="2024-01-21T10:21:39.403" v="1548" actId="21"/>
          <ac:spMkLst>
            <pc:docMk/>
            <pc:sldMk cId="1917694874" sldId="270"/>
            <ac:spMk id="23" creationId="{18374C95-AF88-E14F-9705-7AB546859DBE}"/>
          </ac:spMkLst>
        </pc:spChg>
        <pc:spChg chg="del mod">
          <ac:chgData name="saqer yousf" userId="f2a27176828c8242" providerId="LiveId" clId="{CC70A7E2-B1D4-4380-8D99-815D5AA850EC}" dt="2024-01-21T10:21:37.475" v="1547" actId="21"/>
          <ac:spMkLst>
            <pc:docMk/>
            <pc:sldMk cId="1917694874" sldId="270"/>
            <ac:spMk id="24" creationId="{516D995F-65A7-D1E2-F983-423CBFA1D019}"/>
          </ac:spMkLst>
        </pc:spChg>
        <pc:spChg chg="del mod">
          <ac:chgData name="saqer yousf" userId="f2a27176828c8242" providerId="LiveId" clId="{CC70A7E2-B1D4-4380-8D99-815D5AA850EC}" dt="2024-01-21T10:21:06.818" v="1535" actId="21"/>
          <ac:spMkLst>
            <pc:docMk/>
            <pc:sldMk cId="1917694874" sldId="270"/>
            <ac:spMk id="25" creationId="{9EE7D523-0C7C-F474-5035-B644D5E7A8F0}"/>
          </ac:spMkLst>
        </pc:spChg>
        <pc:spChg chg="del mod">
          <ac:chgData name="saqer yousf" userId="f2a27176828c8242" providerId="LiveId" clId="{CC70A7E2-B1D4-4380-8D99-815D5AA850EC}" dt="2024-01-21T10:21:07.242" v="1536" actId="21"/>
          <ac:spMkLst>
            <pc:docMk/>
            <pc:sldMk cId="1917694874" sldId="270"/>
            <ac:spMk id="26" creationId="{2C0D86FC-8E1E-A0FF-4B52-FDFBA1FAE067}"/>
          </ac:spMkLst>
        </pc:spChg>
        <pc:spChg chg="del mod">
          <ac:chgData name="saqer yousf" userId="f2a27176828c8242" providerId="LiveId" clId="{CC70A7E2-B1D4-4380-8D99-815D5AA850EC}" dt="2024-01-21T10:21:05.610" v="1533" actId="21"/>
          <ac:spMkLst>
            <pc:docMk/>
            <pc:sldMk cId="1917694874" sldId="270"/>
            <ac:spMk id="28" creationId="{0370E0B5-B850-0B9A-3D47-25CC953D682E}"/>
          </ac:spMkLst>
        </pc:spChg>
        <pc:spChg chg="del mod">
          <ac:chgData name="saqer yousf" userId="f2a27176828c8242" providerId="LiveId" clId="{CC70A7E2-B1D4-4380-8D99-815D5AA850EC}" dt="2024-01-21T10:21:06.282" v="1534" actId="21"/>
          <ac:spMkLst>
            <pc:docMk/>
            <pc:sldMk cId="1917694874" sldId="270"/>
            <ac:spMk id="29" creationId="{AFD6EE2A-0FD4-AA05-516D-CC8E73C31E53}"/>
          </ac:spMkLst>
        </pc:spChg>
        <pc:spChg chg="add mod">
          <ac:chgData name="saqer yousf" userId="f2a27176828c8242" providerId="LiveId" clId="{CC70A7E2-B1D4-4380-8D99-815D5AA850EC}" dt="2024-01-21T10:41:01.582" v="1856" actId="14100"/>
          <ac:spMkLst>
            <pc:docMk/>
            <pc:sldMk cId="1917694874" sldId="270"/>
            <ac:spMk id="30" creationId="{BB12C7C2-5C24-89BA-4A2E-1B185E123969}"/>
          </ac:spMkLst>
        </pc:spChg>
        <pc:spChg chg="add mod">
          <ac:chgData name="saqer yousf" userId="f2a27176828c8242" providerId="LiveId" clId="{CC70A7E2-B1D4-4380-8D99-815D5AA850EC}" dt="2024-01-21T10:41:10.829" v="1866" actId="1037"/>
          <ac:spMkLst>
            <pc:docMk/>
            <pc:sldMk cId="1917694874" sldId="270"/>
            <ac:spMk id="31" creationId="{0C17D755-C1EC-5CE0-CD9A-6C108FFB512C}"/>
          </ac:spMkLst>
        </pc:spChg>
        <pc:spChg chg="add mod">
          <ac:chgData name="saqer yousf" userId="f2a27176828c8242" providerId="LiveId" clId="{CC70A7E2-B1D4-4380-8D99-815D5AA850EC}" dt="2024-01-21T10:33:16.685" v="1741" actId="404"/>
          <ac:spMkLst>
            <pc:docMk/>
            <pc:sldMk cId="1917694874" sldId="270"/>
            <ac:spMk id="41" creationId="{64D8E39F-9C6A-91F5-D67B-46D4B9F1C659}"/>
          </ac:spMkLst>
        </pc:spChg>
        <pc:spChg chg="mod">
          <ac:chgData name="saqer yousf" userId="f2a27176828c8242" providerId="LiveId" clId="{CC70A7E2-B1D4-4380-8D99-815D5AA850EC}" dt="2024-01-21T10:32:22.432" v="1726" actId="1076"/>
          <ac:spMkLst>
            <pc:docMk/>
            <pc:sldMk cId="1917694874" sldId="270"/>
            <ac:spMk id="43" creationId="{BD0CD927-282D-1796-A443-60F6B0FBC31B}"/>
          </ac:spMkLst>
        </pc:spChg>
        <pc:spChg chg="mod">
          <ac:chgData name="saqer yousf" userId="f2a27176828c8242" providerId="LiveId" clId="{CC70A7E2-B1D4-4380-8D99-815D5AA850EC}" dt="2024-01-21T10:32:22.432" v="1726" actId="1076"/>
          <ac:spMkLst>
            <pc:docMk/>
            <pc:sldMk cId="1917694874" sldId="270"/>
            <ac:spMk id="44" creationId="{E6A0D3BF-BE8A-296F-FB1C-B0D5B50B1C75}"/>
          </ac:spMkLst>
        </pc:spChg>
        <pc:spChg chg="add mod">
          <ac:chgData name="saqer yousf" userId="f2a27176828c8242" providerId="LiveId" clId="{CC70A7E2-B1D4-4380-8D99-815D5AA850EC}" dt="2024-01-21T10:33:32.168" v="1742"/>
          <ac:spMkLst>
            <pc:docMk/>
            <pc:sldMk cId="1917694874" sldId="270"/>
            <ac:spMk id="45" creationId="{7FBC7764-2C8A-0541-EA3C-F3E32997961D}"/>
          </ac:spMkLst>
        </pc:spChg>
        <pc:spChg chg="add mod">
          <ac:chgData name="saqer yousf" userId="f2a27176828c8242" providerId="LiveId" clId="{CC70A7E2-B1D4-4380-8D99-815D5AA850EC}" dt="2024-01-21T10:42:02.967" v="1898" actId="1036"/>
          <ac:spMkLst>
            <pc:docMk/>
            <pc:sldMk cId="1917694874" sldId="270"/>
            <ac:spMk id="47" creationId="{88FAD8EF-F08A-6B12-FEF4-8089B50D758B}"/>
          </ac:spMkLst>
        </pc:spChg>
        <pc:spChg chg="mod">
          <ac:chgData name="saqer yousf" userId="f2a27176828c8242" providerId="LiveId" clId="{CC70A7E2-B1D4-4380-8D99-815D5AA850EC}" dt="2024-01-21T10:32:22.432" v="1726" actId="1076"/>
          <ac:spMkLst>
            <pc:docMk/>
            <pc:sldMk cId="1917694874" sldId="270"/>
            <ac:spMk id="48" creationId="{2082F775-0922-51F0-CD1E-24F1381B239C}"/>
          </ac:spMkLst>
        </pc:spChg>
        <pc:spChg chg="mod">
          <ac:chgData name="saqer yousf" userId="f2a27176828c8242" providerId="LiveId" clId="{CC70A7E2-B1D4-4380-8D99-815D5AA850EC}" dt="2024-01-21T10:18:13.074" v="1518" actId="1037"/>
          <ac:spMkLst>
            <pc:docMk/>
            <pc:sldMk cId="1917694874" sldId="270"/>
            <ac:spMk id="49" creationId="{E95DAD8F-77B7-D0B3-3F58-10021E2F3295}"/>
          </ac:spMkLst>
        </pc:spChg>
        <pc:spChg chg="add mod">
          <ac:chgData name="saqer yousf" userId="f2a27176828c8242" providerId="LiveId" clId="{CC70A7E2-B1D4-4380-8D99-815D5AA850EC}" dt="2024-01-21T10:39:06.757" v="1833" actId="1037"/>
          <ac:spMkLst>
            <pc:docMk/>
            <pc:sldMk cId="1917694874" sldId="270"/>
            <ac:spMk id="50" creationId="{BC39A85E-4F73-C3FB-ED9E-69ABACC661BE}"/>
          </ac:spMkLst>
        </pc:spChg>
        <pc:spChg chg="add mod">
          <ac:chgData name="saqer yousf" userId="f2a27176828c8242" providerId="LiveId" clId="{CC70A7E2-B1D4-4380-8D99-815D5AA850EC}" dt="2024-01-21T10:38:49.514" v="1824" actId="1076"/>
          <ac:spMkLst>
            <pc:docMk/>
            <pc:sldMk cId="1917694874" sldId="270"/>
            <ac:spMk id="51" creationId="{9807BDD6-01DC-E381-8147-37AF03179C80}"/>
          </ac:spMkLst>
        </pc:spChg>
        <pc:spChg chg="add mod">
          <ac:chgData name="saqer yousf" userId="f2a27176828c8242" providerId="LiveId" clId="{CC70A7E2-B1D4-4380-8D99-815D5AA850EC}" dt="2024-01-21T10:40:26.616" v="1849" actId="20577"/>
          <ac:spMkLst>
            <pc:docMk/>
            <pc:sldMk cId="1917694874" sldId="270"/>
            <ac:spMk id="52" creationId="{0E5E0D78-B218-02C8-8C46-03F091D882A7}"/>
          </ac:spMkLst>
        </pc:spChg>
        <pc:grpChg chg="add mod">
          <ac:chgData name="saqer yousf" userId="f2a27176828c8242" providerId="LiveId" clId="{CC70A7E2-B1D4-4380-8D99-815D5AA850EC}" dt="2024-01-21T10:18:54.823" v="1525" actId="14100"/>
          <ac:grpSpMkLst>
            <pc:docMk/>
            <pc:sldMk cId="1917694874" sldId="270"/>
            <ac:grpSpMk id="6" creationId="{2445E449-7729-925D-91C7-97141C1B2C38}"/>
          </ac:grpSpMkLst>
        </pc:grpChg>
        <pc:grpChg chg="del mod">
          <ac:chgData name="saqer yousf" userId="f2a27176828c8242" providerId="LiveId" clId="{CC70A7E2-B1D4-4380-8D99-815D5AA850EC}" dt="2024-01-21T10:21:03.451" v="1532" actId="27803"/>
          <ac:grpSpMkLst>
            <pc:docMk/>
            <pc:sldMk cId="1917694874" sldId="270"/>
            <ac:grpSpMk id="21" creationId="{70CFC715-CE43-001C-D53D-E553D278CD63}"/>
          </ac:grpSpMkLst>
        </pc:grpChg>
        <pc:picChg chg="add mod">
          <ac:chgData name="saqer yousf" userId="f2a27176828c8242" providerId="LiveId" clId="{CC70A7E2-B1D4-4380-8D99-815D5AA850EC}" dt="2024-01-21T09:58:39.089" v="1155" actId="1035"/>
          <ac:picMkLst>
            <pc:docMk/>
            <pc:sldMk cId="1917694874" sldId="270"/>
            <ac:picMk id="3" creationId="{ED2D313D-2B43-5265-2E14-3FD2B36961F7}"/>
          </ac:picMkLst>
        </pc:picChg>
        <pc:picChg chg="del mod">
          <ac:chgData name="saqer yousf" userId="f2a27176828c8242" providerId="LiveId" clId="{CC70A7E2-B1D4-4380-8D99-815D5AA850EC}" dt="2024-01-21T10:35:05.814" v="1755" actId="21"/>
          <ac:picMkLst>
            <pc:docMk/>
            <pc:sldMk cId="1917694874" sldId="270"/>
            <ac:picMk id="5" creationId="{DE4AAD01-F0B0-B843-2E80-48E0B48DFEA8}"/>
          </ac:picMkLst>
        </pc:picChg>
        <pc:picChg chg="add del mod">
          <ac:chgData name="saqer yousf" userId="f2a27176828c8242" providerId="LiveId" clId="{CC70A7E2-B1D4-4380-8D99-815D5AA850EC}" dt="2024-01-21T10:21:03.451" v="1532" actId="27803"/>
          <ac:picMkLst>
            <pc:docMk/>
            <pc:sldMk cId="1917694874" sldId="270"/>
            <ac:picMk id="20" creationId="{54B2F60A-C33B-50E7-B6BA-8C445233E35D}"/>
          </ac:picMkLst>
        </pc:picChg>
        <pc:picChg chg="add mod">
          <ac:chgData name="saqer yousf" userId="f2a27176828c8242" providerId="LiveId" clId="{CC70A7E2-B1D4-4380-8D99-815D5AA850EC}" dt="2024-01-21T10:28:58.026" v="1723" actId="1038"/>
          <ac:picMkLst>
            <pc:docMk/>
            <pc:sldMk cId="1917694874" sldId="270"/>
            <ac:picMk id="33" creationId="{D0A2C0D1-0CA2-A671-A0E8-C2F253445274}"/>
          </ac:picMkLst>
        </pc:picChg>
        <pc:picChg chg="add mod">
          <ac:chgData name="saqer yousf" userId="f2a27176828c8242" providerId="LiveId" clId="{CC70A7E2-B1D4-4380-8D99-815D5AA850EC}" dt="2024-01-21T10:39:06.757" v="1833" actId="1037"/>
          <ac:picMkLst>
            <pc:docMk/>
            <pc:sldMk cId="1917694874" sldId="270"/>
            <ac:picMk id="35" creationId="{FD2241EE-ED20-651C-B542-1E02E854408A}"/>
          </ac:picMkLst>
        </pc:picChg>
        <pc:picChg chg="add mod">
          <ac:chgData name="saqer yousf" userId="f2a27176828c8242" providerId="LiveId" clId="{CC70A7E2-B1D4-4380-8D99-815D5AA850EC}" dt="2024-01-21T10:42:02.967" v="1898" actId="1036"/>
          <ac:picMkLst>
            <pc:docMk/>
            <pc:sldMk cId="1917694874" sldId="270"/>
            <ac:picMk id="37" creationId="{23A173BC-0253-EA3F-857B-F8D9ABACBFF8}"/>
          </ac:picMkLst>
        </pc:picChg>
        <pc:picChg chg="add mod">
          <ac:chgData name="saqer yousf" userId="f2a27176828c8242" providerId="LiveId" clId="{CC70A7E2-B1D4-4380-8D99-815D5AA850EC}" dt="2024-01-21T10:42:02.967" v="1898" actId="1036"/>
          <ac:picMkLst>
            <pc:docMk/>
            <pc:sldMk cId="1917694874" sldId="270"/>
            <ac:picMk id="39" creationId="{5DB3F485-C1B0-6A7F-0846-686A2A71187C}"/>
          </ac:picMkLst>
        </pc:picChg>
        <pc:picChg chg="del">
          <ac:chgData name="saqer yousf" userId="f2a27176828c8242" providerId="LiveId" clId="{CC70A7E2-B1D4-4380-8D99-815D5AA850EC}" dt="2024-01-21T10:02:47.538" v="1157" actId="21"/>
          <ac:picMkLst>
            <pc:docMk/>
            <pc:sldMk cId="1917694874" sldId="270"/>
            <ac:picMk id="40" creationId="{3B08D57E-C037-10C8-2685-AFFD9ACADA99}"/>
          </ac:picMkLst>
        </pc:picChg>
        <pc:picChg chg="del">
          <ac:chgData name="saqer yousf" userId="f2a27176828c8242" providerId="LiveId" clId="{CC70A7E2-B1D4-4380-8D99-815D5AA850EC}" dt="2024-01-21T09:48:17.762" v="1011" actId="21"/>
          <ac:picMkLst>
            <pc:docMk/>
            <pc:sldMk cId="1917694874" sldId="270"/>
            <ac:picMk id="42" creationId="{7C4919F9-03D9-380E-DB57-63AD38ED4DE3}"/>
          </ac:picMkLst>
        </pc:picChg>
        <pc:picChg chg="add mod ord">
          <ac:chgData name="saqer yousf" userId="f2a27176828c8242" providerId="LiveId" clId="{CC70A7E2-B1D4-4380-8D99-815D5AA850EC}" dt="2024-01-21T11:10:45.622" v="2318"/>
          <ac:picMkLst>
            <pc:docMk/>
            <pc:sldMk cId="1917694874" sldId="270"/>
            <ac:picMk id="53" creationId="{B76D7627-364B-531B-84C5-C1D2753F55A7}"/>
          </ac:picMkLst>
        </pc:picChg>
        <pc:cxnChg chg="mod">
          <ac:chgData name="saqer yousf" userId="f2a27176828c8242" providerId="LiveId" clId="{CC70A7E2-B1D4-4380-8D99-815D5AA850EC}" dt="2024-01-21T09:58:39.089" v="1155" actId="1035"/>
          <ac:cxnSpMkLst>
            <pc:docMk/>
            <pc:sldMk cId="1917694874" sldId="270"/>
            <ac:cxnSpMk id="27" creationId="{3434C41E-3F09-E724-9DBF-1876F8469B72}"/>
          </ac:cxnSpMkLst>
        </pc:cxnChg>
        <pc:cxnChg chg="mod">
          <ac:chgData name="saqer yousf" userId="f2a27176828c8242" providerId="LiveId" clId="{CC70A7E2-B1D4-4380-8D99-815D5AA850EC}" dt="2024-01-21T09:58:39.089" v="1155" actId="1035"/>
          <ac:cxnSpMkLst>
            <pc:docMk/>
            <pc:sldMk cId="1917694874" sldId="270"/>
            <ac:cxnSpMk id="46" creationId="{A74FBA38-DC1E-D068-ADD7-BA21967FE36B}"/>
          </ac:cxnSpMkLst>
        </pc:cxnChg>
      </pc:sldChg>
      <pc:sldChg chg="add del setBg">
        <pc:chgData name="saqer yousf" userId="f2a27176828c8242" providerId="LiveId" clId="{CC70A7E2-B1D4-4380-8D99-815D5AA850EC}" dt="2024-01-21T09:48:10.454" v="1009"/>
        <pc:sldMkLst>
          <pc:docMk/>
          <pc:sldMk cId="2470944573" sldId="270"/>
        </pc:sldMkLst>
      </pc:sldChg>
      <pc:sldChg chg="modSp add del mod setBg">
        <pc:chgData name="saqer yousf" userId="f2a27176828c8242" providerId="LiveId" clId="{CC70A7E2-B1D4-4380-8D99-815D5AA850EC}" dt="2024-01-21T09:48:01.473" v="1007"/>
        <pc:sldMkLst>
          <pc:docMk/>
          <pc:sldMk cId="2594577434" sldId="270"/>
        </pc:sldMkLst>
        <pc:spChg chg="mod">
          <ac:chgData name="saqer yousf" userId="f2a27176828c8242" providerId="LiveId" clId="{CC70A7E2-B1D4-4380-8D99-815D5AA850EC}" dt="2024-01-21T09:47:52.034" v="1002" actId="196"/>
          <ac:spMkLst>
            <pc:docMk/>
            <pc:sldMk cId="2594577434" sldId="270"/>
            <ac:spMk id="11" creationId="{7C0D2291-2681-0634-1DB4-858D9405259F}"/>
          </ac:spMkLst>
        </pc:spChg>
        <pc:spChg chg="mod">
          <ac:chgData name="saqer yousf" userId="f2a27176828c8242" providerId="LiveId" clId="{CC70A7E2-B1D4-4380-8D99-815D5AA850EC}" dt="2024-01-21T09:47:52.034" v="1002" actId="196"/>
          <ac:spMkLst>
            <pc:docMk/>
            <pc:sldMk cId="2594577434" sldId="270"/>
            <ac:spMk id="43" creationId="{BD0CD927-282D-1796-A443-60F6B0FBC31B}"/>
          </ac:spMkLst>
        </pc:spChg>
        <pc:spChg chg="mod">
          <ac:chgData name="saqer yousf" userId="f2a27176828c8242" providerId="LiveId" clId="{CC70A7E2-B1D4-4380-8D99-815D5AA850EC}" dt="2024-01-21T09:47:52.034" v="1002" actId="196"/>
          <ac:spMkLst>
            <pc:docMk/>
            <pc:sldMk cId="2594577434" sldId="270"/>
            <ac:spMk id="44" creationId="{E6A0D3BF-BE8A-296F-FB1C-B0D5B50B1C75}"/>
          </ac:spMkLst>
        </pc:spChg>
        <pc:spChg chg="mod">
          <ac:chgData name="saqer yousf" userId="f2a27176828c8242" providerId="LiveId" clId="{CC70A7E2-B1D4-4380-8D99-815D5AA850EC}" dt="2024-01-21T09:47:52.034" v="1002" actId="196"/>
          <ac:spMkLst>
            <pc:docMk/>
            <pc:sldMk cId="2594577434" sldId="270"/>
            <ac:spMk id="48" creationId="{2082F775-0922-51F0-CD1E-24F1381B239C}"/>
          </ac:spMkLst>
        </pc:spChg>
        <pc:spChg chg="mod">
          <ac:chgData name="saqer yousf" userId="f2a27176828c8242" providerId="LiveId" clId="{CC70A7E2-B1D4-4380-8D99-815D5AA850EC}" dt="2024-01-21T09:47:52.034" v="1002" actId="196"/>
          <ac:spMkLst>
            <pc:docMk/>
            <pc:sldMk cId="2594577434" sldId="270"/>
            <ac:spMk id="49" creationId="{E95DAD8F-77B7-D0B3-3F58-10021E2F3295}"/>
          </ac:spMkLst>
        </pc:spChg>
        <pc:picChg chg="mod">
          <ac:chgData name="saqer yousf" userId="f2a27176828c8242" providerId="LiveId" clId="{CC70A7E2-B1D4-4380-8D99-815D5AA850EC}" dt="2024-01-21T09:47:52.034" v="1002" actId="196"/>
          <ac:picMkLst>
            <pc:docMk/>
            <pc:sldMk cId="2594577434" sldId="270"/>
            <ac:picMk id="5" creationId="{DE4AAD01-F0B0-B843-2E80-48E0B48DFEA8}"/>
          </ac:picMkLst>
        </pc:picChg>
        <pc:picChg chg="mod">
          <ac:chgData name="saqer yousf" userId="f2a27176828c8242" providerId="LiveId" clId="{CC70A7E2-B1D4-4380-8D99-815D5AA850EC}" dt="2024-01-21T09:47:52.034" v="1002" actId="196"/>
          <ac:picMkLst>
            <pc:docMk/>
            <pc:sldMk cId="2594577434" sldId="270"/>
            <ac:picMk id="40" creationId="{3B08D57E-C037-10C8-2685-AFFD9ACADA99}"/>
          </ac:picMkLst>
        </pc:picChg>
        <pc:picChg chg="mod">
          <ac:chgData name="saqer yousf" userId="f2a27176828c8242" providerId="LiveId" clId="{CC70A7E2-B1D4-4380-8D99-815D5AA850EC}" dt="2024-01-21T09:47:52.034" v="1002" actId="196"/>
          <ac:picMkLst>
            <pc:docMk/>
            <pc:sldMk cId="2594577434" sldId="270"/>
            <ac:picMk id="42" creationId="{7C4919F9-03D9-380E-DB57-63AD38ED4DE3}"/>
          </ac:picMkLst>
        </pc:picChg>
        <pc:cxnChg chg="mod">
          <ac:chgData name="saqer yousf" userId="f2a27176828c8242" providerId="LiveId" clId="{CC70A7E2-B1D4-4380-8D99-815D5AA850EC}" dt="2024-01-21T09:47:52.034" v="1002" actId="196"/>
          <ac:cxnSpMkLst>
            <pc:docMk/>
            <pc:sldMk cId="2594577434" sldId="270"/>
            <ac:cxnSpMk id="27" creationId="{3434C41E-3F09-E724-9DBF-1876F8469B72}"/>
          </ac:cxnSpMkLst>
        </pc:cxnChg>
        <pc:cxnChg chg="mod">
          <ac:chgData name="saqer yousf" userId="f2a27176828c8242" providerId="LiveId" clId="{CC70A7E2-B1D4-4380-8D99-815D5AA850EC}" dt="2024-01-21T09:47:52.034" v="1002" actId="196"/>
          <ac:cxnSpMkLst>
            <pc:docMk/>
            <pc:sldMk cId="2594577434" sldId="270"/>
            <ac:cxnSpMk id="46" creationId="{A74FBA38-DC1E-D068-ADD7-BA21967FE36B}"/>
          </ac:cxnSpMkLst>
        </pc:cxnChg>
      </pc:sldChg>
      <pc:sldChg chg="addSp delSp modSp add mod modTransition setBg modAnim">
        <pc:chgData name="saqer yousf" userId="f2a27176828c8242" providerId="LiveId" clId="{CC70A7E2-B1D4-4380-8D99-815D5AA850EC}" dt="2024-01-21T11:14:18.715" v="2461"/>
        <pc:sldMkLst>
          <pc:docMk/>
          <pc:sldMk cId="2910234016" sldId="271"/>
        </pc:sldMkLst>
        <pc:spChg chg="add mod">
          <ac:chgData name="saqer yousf" userId="f2a27176828c8242" providerId="LiveId" clId="{CC70A7E2-B1D4-4380-8D99-815D5AA850EC}" dt="2024-01-21T10:43:59.730" v="1952" actId="1037"/>
          <ac:spMkLst>
            <pc:docMk/>
            <pc:sldMk cId="2910234016" sldId="271"/>
            <ac:spMk id="2" creationId="{7DFB8EA8-2754-CD3A-5BED-F0A06835216B}"/>
          </ac:spMkLst>
        </pc:spChg>
        <pc:spChg chg="del">
          <ac:chgData name="saqer yousf" userId="f2a27176828c8242" providerId="LiveId" clId="{CC70A7E2-B1D4-4380-8D99-815D5AA850EC}" dt="2024-01-21T10:42:59.567" v="1902" actId="21"/>
          <ac:spMkLst>
            <pc:docMk/>
            <pc:sldMk cId="2910234016" sldId="271"/>
            <ac:spMk id="4" creationId="{3D272904-34AF-038F-6302-752CC02C56B4}"/>
          </ac:spMkLst>
        </pc:spChg>
        <pc:spChg chg="add mod">
          <ac:chgData name="saqer yousf" userId="f2a27176828c8242" providerId="LiveId" clId="{CC70A7E2-B1D4-4380-8D99-815D5AA850EC}" dt="2024-01-21T10:44:13.555" v="1999" actId="1037"/>
          <ac:spMkLst>
            <pc:docMk/>
            <pc:sldMk cId="2910234016" sldId="271"/>
            <ac:spMk id="5" creationId="{F57A4425-87A5-298C-DE49-36EF4FFFDF42}"/>
          </ac:spMkLst>
        </pc:spChg>
        <pc:spChg chg="add mod">
          <ac:chgData name="saqer yousf" userId="f2a27176828c8242" providerId="LiveId" clId="{CC70A7E2-B1D4-4380-8D99-815D5AA850EC}" dt="2024-01-21T10:45:04.711" v="2016" actId="404"/>
          <ac:spMkLst>
            <pc:docMk/>
            <pc:sldMk cId="2910234016" sldId="271"/>
            <ac:spMk id="6" creationId="{026422BD-640A-BE2F-5C65-CD9AE53FF736}"/>
          </ac:spMkLst>
        </pc:spChg>
        <pc:spChg chg="del">
          <ac:chgData name="saqer yousf" userId="f2a27176828c8242" providerId="LiveId" clId="{CC70A7E2-B1D4-4380-8D99-815D5AA850EC}" dt="2024-01-21T10:42:59.567" v="1902" actId="21"/>
          <ac:spMkLst>
            <pc:docMk/>
            <pc:sldMk cId="2910234016" sldId="271"/>
            <ac:spMk id="11" creationId="{7C0D2291-2681-0634-1DB4-858D9405259F}"/>
          </ac:spMkLst>
        </pc:spChg>
        <pc:spChg chg="del">
          <ac:chgData name="saqer yousf" userId="f2a27176828c8242" providerId="LiveId" clId="{CC70A7E2-B1D4-4380-8D99-815D5AA850EC}" dt="2024-01-21T10:42:59.567" v="1902" actId="21"/>
          <ac:spMkLst>
            <pc:docMk/>
            <pc:sldMk cId="2910234016" sldId="271"/>
            <ac:spMk id="22" creationId="{800418CC-CE0C-412F-570B-358C3FD052D9}"/>
          </ac:spMkLst>
        </pc:spChg>
        <pc:spChg chg="del">
          <ac:chgData name="saqer yousf" userId="f2a27176828c8242" providerId="LiveId" clId="{CC70A7E2-B1D4-4380-8D99-815D5AA850EC}" dt="2024-01-21T10:42:59.567" v="1902" actId="21"/>
          <ac:spMkLst>
            <pc:docMk/>
            <pc:sldMk cId="2910234016" sldId="271"/>
            <ac:spMk id="30" creationId="{BB12C7C2-5C24-89BA-4A2E-1B185E123969}"/>
          </ac:spMkLst>
        </pc:spChg>
        <pc:spChg chg="del">
          <ac:chgData name="saqer yousf" userId="f2a27176828c8242" providerId="LiveId" clId="{CC70A7E2-B1D4-4380-8D99-815D5AA850EC}" dt="2024-01-21T10:42:59.567" v="1902" actId="21"/>
          <ac:spMkLst>
            <pc:docMk/>
            <pc:sldMk cId="2910234016" sldId="271"/>
            <ac:spMk id="31" creationId="{0C17D755-C1EC-5CE0-CD9A-6C108FFB512C}"/>
          </ac:spMkLst>
        </pc:spChg>
        <pc:spChg chg="del">
          <ac:chgData name="saqer yousf" userId="f2a27176828c8242" providerId="LiveId" clId="{CC70A7E2-B1D4-4380-8D99-815D5AA850EC}" dt="2024-01-21T10:42:59.567" v="1902" actId="21"/>
          <ac:spMkLst>
            <pc:docMk/>
            <pc:sldMk cId="2910234016" sldId="271"/>
            <ac:spMk id="41" creationId="{64D8E39F-9C6A-91F5-D67B-46D4B9F1C659}"/>
          </ac:spMkLst>
        </pc:spChg>
        <pc:spChg chg="mod">
          <ac:chgData name="saqer yousf" userId="f2a27176828c8242" providerId="LiveId" clId="{CC70A7E2-B1D4-4380-8D99-815D5AA850EC}" dt="2024-01-21T10:43:44.005" v="1911" actId="1076"/>
          <ac:spMkLst>
            <pc:docMk/>
            <pc:sldMk cId="2910234016" sldId="271"/>
            <ac:spMk id="43" creationId="{BD0CD927-282D-1796-A443-60F6B0FBC31B}"/>
          </ac:spMkLst>
        </pc:spChg>
        <pc:spChg chg="mod">
          <ac:chgData name="saqer yousf" userId="f2a27176828c8242" providerId="LiveId" clId="{CC70A7E2-B1D4-4380-8D99-815D5AA850EC}" dt="2024-01-21T10:43:31.138" v="1908" actId="1076"/>
          <ac:spMkLst>
            <pc:docMk/>
            <pc:sldMk cId="2910234016" sldId="271"/>
            <ac:spMk id="44" creationId="{E6A0D3BF-BE8A-296F-FB1C-B0D5B50B1C75}"/>
          </ac:spMkLst>
        </pc:spChg>
        <pc:spChg chg="del">
          <ac:chgData name="saqer yousf" userId="f2a27176828c8242" providerId="LiveId" clId="{CC70A7E2-B1D4-4380-8D99-815D5AA850EC}" dt="2024-01-21T10:42:59.567" v="1902" actId="21"/>
          <ac:spMkLst>
            <pc:docMk/>
            <pc:sldMk cId="2910234016" sldId="271"/>
            <ac:spMk id="47" creationId="{88FAD8EF-F08A-6B12-FEF4-8089B50D758B}"/>
          </ac:spMkLst>
        </pc:spChg>
        <pc:spChg chg="del">
          <ac:chgData name="saqer yousf" userId="f2a27176828c8242" providerId="LiveId" clId="{CC70A7E2-B1D4-4380-8D99-815D5AA850EC}" dt="2024-01-21T10:42:59.567" v="1902" actId="21"/>
          <ac:spMkLst>
            <pc:docMk/>
            <pc:sldMk cId="2910234016" sldId="271"/>
            <ac:spMk id="48" creationId="{2082F775-0922-51F0-CD1E-24F1381B239C}"/>
          </ac:spMkLst>
        </pc:spChg>
        <pc:spChg chg="del">
          <ac:chgData name="saqer yousf" userId="f2a27176828c8242" providerId="LiveId" clId="{CC70A7E2-B1D4-4380-8D99-815D5AA850EC}" dt="2024-01-21T10:42:59.567" v="1902" actId="21"/>
          <ac:spMkLst>
            <pc:docMk/>
            <pc:sldMk cId="2910234016" sldId="271"/>
            <ac:spMk id="49" creationId="{E95DAD8F-77B7-D0B3-3F58-10021E2F3295}"/>
          </ac:spMkLst>
        </pc:spChg>
        <pc:spChg chg="del">
          <ac:chgData name="saqer yousf" userId="f2a27176828c8242" providerId="LiveId" clId="{CC70A7E2-B1D4-4380-8D99-815D5AA850EC}" dt="2024-01-21T10:42:59.567" v="1902" actId="21"/>
          <ac:spMkLst>
            <pc:docMk/>
            <pc:sldMk cId="2910234016" sldId="271"/>
            <ac:spMk id="50" creationId="{BC39A85E-4F73-C3FB-ED9E-69ABACC661BE}"/>
          </ac:spMkLst>
        </pc:spChg>
        <pc:spChg chg="del">
          <ac:chgData name="saqer yousf" userId="f2a27176828c8242" providerId="LiveId" clId="{CC70A7E2-B1D4-4380-8D99-815D5AA850EC}" dt="2024-01-21T10:42:59.567" v="1902" actId="21"/>
          <ac:spMkLst>
            <pc:docMk/>
            <pc:sldMk cId="2910234016" sldId="271"/>
            <ac:spMk id="51" creationId="{9807BDD6-01DC-E381-8147-37AF03179C80}"/>
          </ac:spMkLst>
        </pc:spChg>
        <pc:spChg chg="del">
          <ac:chgData name="saqer yousf" userId="f2a27176828c8242" providerId="LiveId" clId="{CC70A7E2-B1D4-4380-8D99-815D5AA850EC}" dt="2024-01-21T10:42:59.567" v="1902" actId="21"/>
          <ac:spMkLst>
            <pc:docMk/>
            <pc:sldMk cId="2910234016" sldId="271"/>
            <ac:spMk id="52" creationId="{0E5E0D78-B218-02C8-8C46-03F091D882A7}"/>
          </ac:spMkLst>
        </pc:spChg>
        <pc:picChg chg="del">
          <ac:chgData name="saqer yousf" userId="f2a27176828c8242" providerId="LiveId" clId="{CC70A7E2-B1D4-4380-8D99-815D5AA850EC}" dt="2024-01-21T10:42:59.567" v="1902" actId="21"/>
          <ac:picMkLst>
            <pc:docMk/>
            <pc:sldMk cId="2910234016" sldId="271"/>
            <ac:picMk id="3" creationId="{ED2D313D-2B43-5265-2E14-3FD2B36961F7}"/>
          </ac:picMkLst>
        </pc:picChg>
        <pc:picChg chg="add mod ord">
          <ac:chgData name="saqer yousf" userId="f2a27176828c8242" providerId="LiveId" clId="{CC70A7E2-B1D4-4380-8D99-815D5AA850EC}" dt="2024-01-21T11:14:18.715" v="2461"/>
          <ac:picMkLst>
            <pc:docMk/>
            <pc:sldMk cId="2910234016" sldId="271"/>
            <ac:picMk id="7" creationId="{D48BDC66-1CBA-5418-15EF-A3979888D9BF}"/>
          </ac:picMkLst>
        </pc:picChg>
        <pc:picChg chg="del">
          <ac:chgData name="saqer yousf" userId="f2a27176828c8242" providerId="LiveId" clId="{CC70A7E2-B1D4-4380-8D99-815D5AA850EC}" dt="2024-01-21T10:42:59.567" v="1902" actId="21"/>
          <ac:picMkLst>
            <pc:docMk/>
            <pc:sldMk cId="2910234016" sldId="271"/>
            <ac:picMk id="33" creationId="{D0A2C0D1-0CA2-A671-A0E8-C2F253445274}"/>
          </ac:picMkLst>
        </pc:picChg>
        <pc:picChg chg="del">
          <ac:chgData name="saqer yousf" userId="f2a27176828c8242" providerId="LiveId" clId="{CC70A7E2-B1D4-4380-8D99-815D5AA850EC}" dt="2024-01-21T10:42:59.567" v="1902" actId="21"/>
          <ac:picMkLst>
            <pc:docMk/>
            <pc:sldMk cId="2910234016" sldId="271"/>
            <ac:picMk id="35" creationId="{FD2241EE-ED20-651C-B542-1E02E854408A}"/>
          </ac:picMkLst>
        </pc:picChg>
        <pc:picChg chg="del">
          <ac:chgData name="saqer yousf" userId="f2a27176828c8242" providerId="LiveId" clId="{CC70A7E2-B1D4-4380-8D99-815D5AA850EC}" dt="2024-01-21T10:42:59.567" v="1902" actId="21"/>
          <ac:picMkLst>
            <pc:docMk/>
            <pc:sldMk cId="2910234016" sldId="271"/>
            <ac:picMk id="37" creationId="{23A173BC-0253-EA3F-857B-F8D9ABACBFF8}"/>
          </ac:picMkLst>
        </pc:picChg>
        <pc:picChg chg="del">
          <ac:chgData name="saqer yousf" userId="f2a27176828c8242" providerId="LiveId" clId="{CC70A7E2-B1D4-4380-8D99-815D5AA850EC}" dt="2024-01-21T10:42:59.567" v="1902" actId="21"/>
          <ac:picMkLst>
            <pc:docMk/>
            <pc:sldMk cId="2910234016" sldId="271"/>
            <ac:picMk id="39" creationId="{5DB3F485-C1B0-6A7F-0846-686A2A71187C}"/>
          </ac:picMkLst>
        </pc:picChg>
        <pc:cxnChg chg="del">
          <ac:chgData name="saqer yousf" userId="f2a27176828c8242" providerId="LiveId" clId="{CC70A7E2-B1D4-4380-8D99-815D5AA850EC}" dt="2024-01-21T10:43:04.726" v="1904" actId="21"/>
          <ac:cxnSpMkLst>
            <pc:docMk/>
            <pc:sldMk cId="2910234016" sldId="271"/>
            <ac:cxnSpMk id="27" creationId="{3434C41E-3F09-E724-9DBF-1876F8469B72}"/>
          </ac:cxnSpMkLst>
        </pc:cxnChg>
        <pc:cxnChg chg="del">
          <ac:chgData name="saqer yousf" userId="f2a27176828c8242" providerId="LiveId" clId="{CC70A7E2-B1D4-4380-8D99-815D5AA850EC}" dt="2024-01-21T10:43:03.423" v="1903" actId="21"/>
          <ac:cxnSpMkLst>
            <pc:docMk/>
            <pc:sldMk cId="2910234016" sldId="271"/>
            <ac:cxnSpMk id="46" creationId="{A74FBA38-DC1E-D068-ADD7-BA21967FE36B}"/>
          </ac:cxnSpMkLst>
        </pc:cxnChg>
      </pc:sldChg>
      <pc:sldChg chg="add del setBg">
        <pc:chgData name="saqer yousf" userId="f2a27176828c8242" providerId="LiveId" clId="{CC70A7E2-B1D4-4380-8D99-815D5AA850EC}" dt="2024-01-21T10:42:52.266" v="1900"/>
        <pc:sldMkLst>
          <pc:docMk/>
          <pc:sldMk cId="2974868978" sldId="271"/>
        </pc:sldMkLst>
      </pc:sldChg>
      <pc:sldChg chg="add del">
        <pc:chgData name="saqer yousf" userId="f2a27176828c8242" providerId="LiveId" clId="{CC70A7E2-B1D4-4380-8D99-815D5AA850EC}" dt="2024-01-21T09:48:01.251" v="1006"/>
        <pc:sldMkLst>
          <pc:docMk/>
          <pc:sldMk cId="3541728335" sldId="2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CC95-DEEE-BAB2-692F-2E7DC61FBD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5ED4E4-2D72-7E06-DC91-016FBA1B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18AD51C-BD22-04CF-1699-4EAEF758ED52}"/>
              </a:ext>
            </a:extLst>
          </p:cNvPr>
          <p:cNvSpPr>
            <a:spLocks noGrp="1"/>
          </p:cNvSpPr>
          <p:nvPr>
            <p:ph type="dt" sz="half" idx="10"/>
          </p:nvPr>
        </p:nvSpPr>
        <p:spPr/>
        <p:txBody>
          <a:bodyPr/>
          <a:lstStyle/>
          <a:p>
            <a:fld id="{4D21FB82-90FE-4AA4-86C8-B887F63D7A79}" type="datetimeFigureOut">
              <a:rPr lang="en-GB" smtClean="0"/>
              <a:t>21/01/2024</a:t>
            </a:fld>
            <a:endParaRPr lang="en-GB" dirty="0"/>
          </a:p>
        </p:txBody>
      </p:sp>
      <p:sp>
        <p:nvSpPr>
          <p:cNvPr id="5" name="Footer Placeholder 4">
            <a:extLst>
              <a:ext uri="{FF2B5EF4-FFF2-40B4-BE49-F238E27FC236}">
                <a16:creationId xmlns:a16="http://schemas.microsoft.com/office/drawing/2014/main" id="{2F801CF0-99E9-AB69-EB73-7707D49D53A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E358A08-6137-D621-D459-BF363F22F8AD}"/>
              </a:ext>
            </a:extLst>
          </p:cNvPr>
          <p:cNvSpPr>
            <a:spLocks noGrp="1"/>
          </p:cNvSpPr>
          <p:nvPr>
            <p:ph type="sldNum" sz="quarter" idx="12"/>
          </p:nvPr>
        </p:nvSpPr>
        <p:spPr/>
        <p:txBody>
          <a:bodyPr/>
          <a:lstStyle/>
          <a:p>
            <a:fld id="{6A1FAEC1-FC96-45DE-80ED-12DD8E8F34C7}" type="slidenum">
              <a:rPr lang="en-GB" smtClean="0"/>
              <a:t>‹#›</a:t>
            </a:fld>
            <a:endParaRPr lang="en-GB" dirty="0"/>
          </a:p>
        </p:txBody>
      </p:sp>
    </p:spTree>
    <p:extLst>
      <p:ext uri="{BB962C8B-B14F-4D97-AF65-F5344CB8AC3E}">
        <p14:creationId xmlns:p14="http://schemas.microsoft.com/office/powerpoint/2010/main" val="3280010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51DC-2B77-2FDA-C635-3C1E985E8E4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EFF86B3-25E3-1CAA-7AFE-E50C2B10FC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08F499-5508-3ECB-9A8D-83A177B9E237}"/>
              </a:ext>
            </a:extLst>
          </p:cNvPr>
          <p:cNvSpPr>
            <a:spLocks noGrp="1"/>
          </p:cNvSpPr>
          <p:nvPr>
            <p:ph type="dt" sz="half" idx="10"/>
          </p:nvPr>
        </p:nvSpPr>
        <p:spPr/>
        <p:txBody>
          <a:bodyPr/>
          <a:lstStyle/>
          <a:p>
            <a:fld id="{4D21FB82-90FE-4AA4-86C8-B887F63D7A79}" type="datetimeFigureOut">
              <a:rPr lang="en-GB" smtClean="0"/>
              <a:t>21/01/2024</a:t>
            </a:fld>
            <a:endParaRPr lang="en-GB" dirty="0"/>
          </a:p>
        </p:txBody>
      </p:sp>
      <p:sp>
        <p:nvSpPr>
          <p:cNvPr id="5" name="Footer Placeholder 4">
            <a:extLst>
              <a:ext uri="{FF2B5EF4-FFF2-40B4-BE49-F238E27FC236}">
                <a16:creationId xmlns:a16="http://schemas.microsoft.com/office/drawing/2014/main" id="{BBA1436D-743A-6189-784B-34BBD1D5432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F049FEB-76AA-B912-7B77-5D3B0F5EE1C1}"/>
              </a:ext>
            </a:extLst>
          </p:cNvPr>
          <p:cNvSpPr>
            <a:spLocks noGrp="1"/>
          </p:cNvSpPr>
          <p:nvPr>
            <p:ph type="sldNum" sz="quarter" idx="12"/>
          </p:nvPr>
        </p:nvSpPr>
        <p:spPr/>
        <p:txBody>
          <a:bodyPr/>
          <a:lstStyle/>
          <a:p>
            <a:fld id="{6A1FAEC1-FC96-45DE-80ED-12DD8E8F34C7}" type="slidenum">
              <a:rPr lang="en-GB" smtClean="0"/>
              <a:t>‹#›</a:t>
            </a:fld>
            <a:endParaRPr lang="en-GB" dirty="0"/>
          </a:p>
        </p:txBody>
      </p:sp>
    </p:spTree>
    <p:extLst>
      <p:ext uri="{BB962C8B-B14F-4D97-AF65-F5344CB8AC3E}">
        <p14:creationId xmlns:p14="http://schemas.microsoft.com/office/powerpoint/2010/main" val="3035732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E53109-1D02-A2DF-E77C-9E12EA8726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83B49AD-0A17-8115-37D9-A1D1FC7D58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6F1249-01DB-AB03-7F4C-AB94BC311F9A}"/>
              </a:ext>
            </a:extLst>
          </p:cNvPr>
          <p:cNvSpPr>
            <a:spLocks noGrp="1"/>
          </p:cNvSpPr>
          <p:nvPr>
            <p:ph type="dt" sz="half" idx="10"/>
          </p:nvPr>
        </p:nvSpPr>
        <p:spPr/>
        <p:txBody>
          <a:bodyPr/>
          <a:lstStyle/>
          <a:p>
            <a:fld id="{4D21FB82-90FE-4AA4-86C8-B887F63D7A79}" type="datetimeFigureOut">
              <a:rPr lang="en-GB" smtClean="0"/>
              <a:t>21/01/2024</a:t>
            </a:fld>
            <a:endParaRPr lang="en-GB" dirty="0"/>
          </a:p>
        </p:txBody>
      </p:sp>
      <p:sp>
        <p:nvSpPr>
          <p:cNvPr id="5" name="Footer Placeholder 4">
            <a:extLst>
              <a:ext uri="{FF2B5EF4-FFF2-40B4-BE49-F238E27FC236}">
                <a16:creationId xmlns:a16="http://schemas.microsoft.com/office/drawing/2014/main" id="{2634E90A-A3CD-2BBE-BFA7-23E6B846F85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F6B532B-2E41-1D49-5A4E-DCF334737E77}"/>
              </a:ext>
            </a:extLst>
          </p:cNvPr>
          <p:cNvSpPr>
            <a:spLocks noGrp="1"/>
          </p:cNvSpPr>
          <p:nvPr>
            <p:ph type="sldNum" sz="quarter" idx="12"/>
          </p:nvPr>
        </p:nvSpPr>
        <p:spPr/>
        <p:txBody>
          <a:bodyPr/>
          <a:lstStyle/>
          <a:p>
            <a:fld id="{6A1FAEC1-FC96-45DE-80ED-12DD8E8F34C7}" type="slidenum">
              <a:rPr lang="en-GB" smtClean="0"/>
              <a:t>‹#›</a:t>
            </a:fld>
            <a:endParaRPr lang="en-GB" dirty="0"/>
          </a:p>
        </p:txBody>
      </p:sp>
    </p:spTree>
    <p:extLst>
      <p:ext uri="{BB962C8B-B14F-4D97-AF65-F5344CB8AC3E}">
        <p14:creationId xmlns:p14="http://schemas.microsoft.com/office/powerpoint/2010/main" val="3975084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1E59-4741-BC88-2509-D816FF48205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F6574E-DAD8-50E4-C755-B015F81A0C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199AFA-EA2A-D94B-3C27-3231F43C63AF}"/>
              </a:ext>
            </a:extLst>
          </p:cNvPr>
          <p:cNvSpPr>
            <a:spLocks noGrp="1"/>
          </p:cNvSpPr>
          <p:nvPr>
            <p:ph type="dt" sz="half" idx="10"/>
          </p:nvPr>
        </p:nvSpPr>
        <p:spPr/>
        <p:txBody>
          <a:bodyPr/>
          <a:lstStyle/>
          <a:p>
            <a:fld id="{4D21FB82-90FE-4AA4-86C8-B887F63D7A79}" type="datetimeFigureOut">
              <a:rPr lang="en-GB" smtClean="0"/>
              <a:t>21/01/2024</a:t>
            </a:fld>
            <a:endParaRPr lang="en-GB" dirty="0"/>
          </a:p>
        </p:txBody>
      </p:sp>
      <p:sp>
        <p:nvSpPr>
          <p:cNvPr id="5" name="Footer Placeholder 4">
            <a:extLst>
              <a:ext uri="{FF2B5EF4-FFF2-40B4-BE49-F238E27FC236}">
                <a16:creationId xmlns:a16="http://schemas.microsoft.com/office/drawing/2014/main" id="{5C692D3D-A9B8-6C53-2360-12E0A3910BE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FEF14FC-216B-0D2F-CDDC-43C5186482C2}"/>
              </a:ext>
            </a:extLst>
          </p:cNvPr>
          <p:cNvSpPr>
            <a:spLocks noGrp="1"/>
          </p:cNvSpPr>
          <p:nvPr>
            <p:ph type="sldNum" sz="quarter" idx="12"/>
          </p:nvPr>
        </p:nvSpPr>
        <p:spPr/>
        <p:txBody>
          <a:bodyPr/>
          <a:lstStyle/>
          <a:p>
            <a:fld id="{6A1FAEC1-FC96-45DE-80ED-12DD8E8F34C7}" type="slidenum">
              <a:rPr lang="en-GB" smtClean="0"/>
              <a:t>‹#›</a:t>
            </a:fld>
            <a:endParaRPr lang="en-GB" dirty="0"/>
          </a:p>
        </p:txBody>
      </p:sp>
    </p:spTree>
    <p:extLst>
      <p:ext uri="{BB962C8B-B14F-4D97-AF65-F5344CB8AC3E}">
        <p14:creationId xmlns:p14="http://schemas.microsoft.com/office/powerpoint/2010/main" val="3096424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171D-E869-A4E6-9BC8-C9E55ED74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3FD1B4C-CE70-0606-11C4-29365E478D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9B4301-617E-A29A-756C-F58E417556A2}"/>
              </a:ext>
            </a:extLst>
          </p:cNvPr>
          <p:cNvSpPr>
            <a:spLocks noGrp="1"/>
          </p:cNvSpPr>
          <p:nvPr>
            <p:ph type="dt" sz="half" idx="10"/>
          </p:nvPr>
        </p:nvSpPr>
        <p:spPr/>
        <p:txBody>
          <a:bodyPr/>
          <a:lstStyle/>
          <a:p>
            <a:fld id="{4D21FB82-90FE-4AA4-86C8-B887F63D7A79}" type="datetimeFigureOut">
              <a:rPr lang="en-GB" smtClean="0"/>
              <a:t>21/01/2024</a:t>
            </a:fld>
            <a:endParaRPr lang="en-GB" dirty="0"/>
          </a:p>
        </p:txBody>
      </p:sp>
      <p:sp>
        <p:nvSpPr>
          <p:cNvPr id="5" name="Footer Placeholder 4">
            <a:extLst>
              <a:ext uri="{FF2B5EF4-FFF2-40B4-BE49-F238E27FC236}">
                <a16:creationId xmlns:a16="http://schemas.microsoft.com/office/drawing/2014/main" id="{E5503F68-C53E-D4C2-7598-EAAACD82F91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63355F-BE66-0126-E2A1-AE8B9F2D8063}"/>
              </a:ext>
            </a:extLst>
          </p:cNvPr>
          <p:cNvSpPr>
            <a:spLocks noGrp="1"/>
          </p:cNvSpPr>
          <p:nvPr>
            <p:ph type="sldNum" sz="quarter" idx="12"/>
          </p:nvPr>
        </p:nvSpPr>
        <p:spPr/>
        <p:txBody>
          <a:bodyPr/>
          <a:lstStyle/>
          <a:p>
            <a:fld id="{6A1FAEC1-FC96-45DE-80ED-12DD8E8F34C7}" type="slidenum">
              <a:rPr lang="en-GB" smtClean="0"/>
              <a:t>‹#›</a:t>
            </a:fld>
            <a:endParaRPr lang="en-GB" dirty="0"/>
          </a:p>
        </p:txBody>
      </p:sp>
    </p:spTree>
    <p:extLst>
      <p:ext uri="{BB962C8B-B14F-4D97-AF65-F5344CB8AC3E}">
        <p14:creationId xmlns:p14="http://schemas.microsoft.com/office/powerpoint/2010/main" val="329642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A011-9095-8D96-A221-E478AEE0F8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932298-A0C7-50A8-E38D-9D71A8506A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D474587-E835-A7E2-F38F-DDC5B01EAF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0675131-3FD0-8C79-92E8-4BCE1AEFE2A9}"/>
              </a:ext>
            </a:extLst>
          </p:cNvPr>
          <p:cNvSpPr>
            <a:spLocks noGrp="1"/>
          </p:cNvSpPr>
          <p:nvPr>
            <p:ph type="dt" sz="half" idx="10"/>
          </p:nvPr>
        </p:nvSpPr>
        <p:spPr/>
        <p:txBody>
          <a:bodyPr/>
          <a:lstStyle/>
          <a:p>
            <a:fld id="{4D21FB82-90FE-4AA4-86C8-B887F63D7A79}" type="datetimeFigureOut">
              <a:rPr lang="en-GB" smtClean="0"/>
              <a:t>21/01/2024</a:t>
            </a:fld>
            <a:endParaRPr lang="en-GB" dirty="0"/>
          </a:p>
        </p:txBody>
      </p:sp>
      <p:sp>
        <p:nvSpPr>
          <p:cNvPr id="6" name="Footer Placeholder 5">
            <a:extLst>
              <a:ext uri="{FF2B5EF4-FFF2-40B4-BE49-F238E27FC236}">
                <a16:creationId xmlns:a16="http://schemas.microsoft.com/office/drawing/2014/main" id="{945E6BCD-C6A7-AB28-C67D-70FAA1AC360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EC044A8-A4B8-AF03-E441-09522B5597FC}"/>
              </a:ext>
            </a:extLst>
          </p:cNvPr>
          <p:cNvSpPr>
            <a:spLocks noGrp="1"/>
          </p:cNvSpPr>
          <p:nvPr>
            <p:ph type="sldNum" sz="quarter" idx="12"/>
          </p:nvPr>
        </p:nvSpPr>
        <p:spPr/>
        <p:txBody>
          <a:bodyPr/>
          <a:lstStyle/>
          <a:p>
            <a:fld id="{6A1FAEC1-FC96-45DE-80ED-12DD8E8F34C7}" type="slidenum">
              <a:rPr lang="en-GB" smtClean="0"/>
              <a:t>‹#›</a:t>
            </a:fld>
            <a:endParaRPr lang="en-GB" dirty="0"/>
          </a:p>
        </p:txBody>
      </p:sp>
    </p:spTree>
    <p:extLst>
      <p:ext uri="{BB962C8B-B14F-4D97-AF65-F5344CB8AC3E}">
        <p14:creationId xmlns:p14="http://schemas.microsoft.com/office/powerpoint/2010/main" val="196676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7A8DF-95C2-E119-E2DA-D31EC365D27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9EE69E-645A-E707-BBF9-016603482B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CB1683-4145-BCBB-D97C-64058F70A7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B75B20-10FE-958C-5E32-1D00B252B4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010440-2010-D56B-C736-21D2292F79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9366DE-4FC7-4AC3-4323-235FD466F83A}"/>
              </a:ext>
            </a:extLst>
          </p:cNvPr>
          <p:cNvSpPr>
            <a:spLocks noGrp="1"/>
          </p:cNvSpPr>
          <p:nvPr>
            <p:ph type="dt" sz="half" idx="10"/>
          </p:nvPr>
        </p:nvSpPr>
        <p:spPr/>
        <p:txBody>
          <a:bodyPr/>
          <a:lstStyle/>
          <a:p>
            <a:fld id="{4D21FB82-90FE-4AA4-86C8-B887F63D7A79}" type="datetimeFigureOut">
              <a:rPr lang="en-GB" smtClean="0"/>
              <a:t>21/01/2024</a:t>
            </a:fld>
            <a:endParaRPr lang="en-GB" dirty="0"/>
          </a:p>
        </p:txBody>
      </p:sp>
      <p:sp>
        <p:nvSpPr>
          <p:cNvPr id="8" name="Footer Placeholder 7">
            <a:extLst>
              <a:ext uri="{FF2B5EF4-FFF2-40B4-BE49-F238E27FC236}">
                <a16:creationId xmlns:a16="http://schemas.microsoft.com/office/drawing/2014/main" id="{505C5BC4-7759-5531-62B2-F9AF40B4EBF5}"/>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2856780-0BB1-C53E-E5BF-667536CB43A6}"/>
              </a:ext>
            </a:extLst>
          </p:cNvPr>
          <p:cNvSpPr>
            <a:spLocks noGrp="1"/>
          </p:cNvSpPr>
          <p:nvPr>
            <p:ph type="sldNum" sz="quarter" idx="12"/>
          </p:nvPr>
        </p:nvSpPr>
        <p:spPr/>
        <p:txBody>
          <a:bodyPr/>
          <a:lstStyle/>
          <a:p>
            <a:fld id="{6A1FAEC1-FC96-45DE-80ED-12DD8E8F34C7}" type="slidenum">
              <a:rPr lang="en-GB" smtClean="0"/>
              <a:t>‹#›</a:t>
            </a:fld>
            <a:endParaRPr lang="en-GB" dirty="0"/>
          </a:p>
        </p:txBody>
      </p:sp>
    </p:spTree>
    <p:extLst>
      <p:ext uri="{BB962C8B-B14F-4D97-AF65-F5344CB8AC3E}">
        <p14:creationId xmlns:p14="http://schemas.microsoft.com/office/powerpoint/2010/main" val="318927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06F3B-7B71-3AEF-BC71-1C0B01C7665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C0355E6-78F2-8899-11F5-DA4E1C01E074}"/>
              </a:ext>
            </a:extLst>
          </p:cNvPr>
          <p:cNvSpPr>
            <a:spLocks noGrp="1"/>
          </p:cNvSpPr>
          <p:nvPr>
            <p:ph type="dt" sz="half" idx="10"/>
          </p:nvPr>
        </p:nvSpPr>
        <p:spPr/>
        <p:txBody>
          <a:bodyPr/>
          <a:lstStyle/>
          <a:p>
            <a:fld id="{4D21FB82-90FE-4AA4-86C8-B887F63D7A79}" type="datetimeFigureOut">
              <a:rPr lang="en-GB" smtClean="0"/>
              <a:t>21/01/2024</a:t>
            </a:fld>
            <a:endParaRPr lang="en-GB" dirty="0"/>
          </a:p>
        </p:txBody>
      </p:sp>
      <p:sp>
        <p:nvSpPr>
          <p:cNvPr id="4" name="Footer Placeholder 3">
            <a:extLst>
              <a:ext uri="{FF2B5EF4-FFF2-40B4-BE49-F238E27FC236}">
                <a16:creationId xmlns:a16="http://schemas.microsoft.com/office/drawing/2014/main" id="{B67F6790-2FFF-8602-46B0-CF7E4E22A2B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70A9411-30D2-689F-F1DE-1FB79F1D5CC3}"/>
              </a:ext>
            </a:extLst>
          </p:cNvPr>
          <p:cNvSpPr>
            <a:spLocks noGrp="1"/>
          </p:cNvSpPr>
          <p:nvPr>
            <p:ph type="sldNum" sz="quarter" idx="12"/>
          </p:nvPr>
        </p:nvSpPr>
        <p:spPr/>
        <p:txBody>
          <a:bodyPr/>
          <a:lstStyle/>
          <a:p>
            <a:fld id="{6A1FAEC1-FC96-45DE-80ED-12DD8E8F34C7}" type="slidenum">
              <a:rPr lang="en-GB" smtClean="0"/>
              <a:t>‹#›</a:t>
            </a:fld>
            <a:endParaRPr lang="en-GB" dirty="0"/>
          </a:p>
        </p:txBody>
      </p:sp>
    </p:spTree>
    <p:extLst>
      <p:ext uri="{BB962C8B-B14F-4D97-AF65-F5344CB8AC3E}">
        <p14:creationId xmlns:p14="http://schemas.microsoft.com/office/powerpoint/2010/main" val="324423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2FA5B-2E7E-C72C-DB41-A1FB4F1E50E7}"/>
              </a:ext>
            </a:extLst>
          </p:cNvPr>
          <p:cNvSpPr>
            <a:spLocks noGrp="1"/>
          </p:cNvSpPr>
          <p:nvPr>
            <p:ph type="dt" sz="half" idx="10"/>
          </p:nvPr>
        </p:nvSpPr>
        <p:spPr/>
        <p:txBody>
          <a:bodyPr/>
          <a:lstStyle/>
          <a:p>
            <a:fld id="{4D21FB82-90FE-4AA4-86C8-B887F63D7A79}" type="datetimeFigureOut">
              <a:rPr lang="en-GB" smtClean="0"/>
              <a:t>21/01/2024</a:t>
            </a:fld>
            <a:endParaRPr lang="en-GB" dirty="0"/>
          </a:p>
        </p:txBody>
      </p:sp>
      <p:sp>
        <p:nvSpPr>
          <p:cNvPr id="3" name="Footer Placeholder 2">
            <a:extLst>
              <a:ext uri="{FF2B5EF4-FFF2-40B4-BE49-F238E27FC236}">
                <a16:creationId xmlns:a16="http://schemas.microsoft.com/office/drawing/2014/main" id="{6A1A0C27-C0C2-C630-48C1-6969FCC66A34}"/>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709AB85E-CCBE-3396-50F3-A21A7E4076AE}"/>
              </a:ext>
            </a:extLst>
          </p:cNvPr>
          <p:cNvSpPr>
            <a:spLocks noGrp="1"/>
          </p:cNvSpPr>
          <p:nvPr>
            <p:ph type="sldNum" sz="quarter" idx="12"/>
          </p:nvPr>
        </p:nvSpPr>
        <p:spPr/>
        <p:txBody>
          <a:bodyPr/>
          <a:lstStyle/>
          <a:p>
            <a:fld id="{6A1FAEC1-FC96-45DE-80ED-12DD8E8F34C7}" type="slidenum">
              <a:rPr lang="en-GB" smtClean="0"/>
              <a:t>‹#›</a:t>
            </a:fld>
            <a:endParaRPr lang="en-GB" dirty="0"/>
          </a:p>
        </p:txBody>
      </p:sp>
    </p:spTree>
    <p:extLst>
      <p:ext uri="{BB962C8B-B14F-4D97-AF65-F5344CB8AC3E}">
        <p14:creationId xmlns:p14="http://schemas.microsoft.com/office/powerpoint/2010/main" val="2177472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4F1FB-CA2F-D2CA-FB85-D600B5816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E1B51A0-507A-90EE-72E9-EC7EBD0882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FFD90FE-7CCB-2421-1079-0F4D7CDFB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0E3AD6-3095-605E-123F-A4114A48A37D}"/>
              </a:ext>
            </a:extLst>
          </p:cNvPr>
          <p:cNvSpPr>
            <a:spLocks noGrp="1"/>
          </p:cNvSpPr>
          <p:nvPr>
            <p:ph type="dt" sz="half" idx="10"/>
          </p:nvPr>
        </p:nvSpPr>
        <p:spPr/>
        <p:txBody>
          <a:bodyPr/>
          <a:lstStyle/>
          <a:p>
            <a:fld id="{4D21FB82-90FE-4AA4-86C8-B887F63D7A79}" type="datetimeFigureOut">
              <a:rPr lang="en-GB" smtClean="0"/>
              <a:t>21/01/2024</a:t>
            </a:fld>
            <a:endParaRPr lang="en-GB" dirty="0"/>
          </a:p>
        </p:txBody>
      </p:sp>
      <p:sp>
        <p:nvSpPr>
          <p:cNvPr id="6" name="Footer Placeholder 5">
            <a:extLst>
              <a:ext uri="{FF2B5EF4-FFF2-40B4-BE49-F238E27FC236}">
                <a16:creationId xmlns:a16="http://schemas.microsoft.com/office/drawing/2014/main" id="{6092CDF4-1290-0835-F3F4-EFAFC6EE5804}"/>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9AD1BC2F-9D11-5B85-5A1E-C168F78FD2AA}"/>
              </a:ext>
            </a:extLst>
          </p:cNvPr>
          <p:cNvSpPr>
            <a:spLocks noGrp="1"/>
          </p:cNvSpPr>
          <p:nvPr>
            <p:ph type="sldNum" sz="quarter" idx="12"/>
          </p:nvPr>
        </p:nvSpPr>
        <p:spPr/>
        <p:txBody>
          <a:bodyPr/>
          <a:lstStyle/>
          <a:p>
            <a:fld id="{6A1FAEC1-FC96-45DE-80ED-12DD8E8F34C7}" type="slidenum">
              <a:rPr lang="en-GB" smtClean="0"/>
              <a:t>‹#›</a:t>
            </a:fld>
            <a:endParaRPr lang="en-GB" dirty="0"/>
          </a:p>
        </p:txBody>
      </p:sp>
    </p:spTree>
    <p:extLst>
      <p:ext uri="{BB962C8B-B14F-4D97-AF65-F5344CB8AC3E}">
        <p14:creationId xmlns:p14="http://schemas.microsoft.com/office/powerpoint/2010/main" val="1887935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B0F3-9D48-FD05-42BF-1BEE34EBE6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0FA2F9-7A5B-ACE0-F3AE-B5F13A4D65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ACC29C01-F752-011C-CE59-6AD97AC3A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74DC93-065A-5BC2-087C-536F22DB722C}"/>
              </a:ext>
            </a:extLst>
          </p:cNvPr>
          <p:cNvSpPr>
            <a:spLocks noGrp="1"/>
          </p:cNvSpPr>
          <p:nvPr>
            <p:ph type="dt" sz="half" idx="10"/>
          </p:nvPr>
        </p:nvSpPr>
        <p:spPr/>
        <p:txBody>
          <a:bodyPr/>
          <a:lstStyle/>
          <a:p>
            <a:fld id="{4D21FB82-90FE-4AA4-86C8-B887F63D7A79}" type="datetimeFigureOut">
              <a:rPr lang="en-GB" smtClean="0"/>
              <a:t>21/01/2024</a:t>
            </a:fld>
            <a:endParaRPr lang="en-GB" dirty="0"/>
          </a:p>
        </p:txBody>
      </p:sp>
      <p:sp>
        <p:nvSpPr>
          <p:cNvPr id="6" name="Footer Placeholder 5">
            <a:extLst>
              <a:ext uri="{FF2B5EF4-FFF2-40B4-BE49-F238E27FC236}">
                <a16:creationId xmlns:a16="http://schemas.microsoft.com/office/drawing/2014/main" id="{ADB09DB8-3586-7C5F-8FC6-29A27A3219E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5A21EEF-C489-1207-D1A8-52A8EF48446E}"/>
              </a:ext>
            </a:extLst>
          </p:cNvPr>
          <p:cNvSpPr>
            <a:spLocks noGrp="1"/>
          </p:cNvSpPr>
          <p:nvPr>
            <p:ph type="sldNum" sz="quarter" idx="12"/>
          </p:nvPr>
        </p:nvSpPr>
        <p:spPr/>
        <p:txBody>
          <a:bodyPr/>
          <a:lstStyle/>
          <a:p>
            <a:fld id="{6A1FAEC1-FC96-45DE-80ED-12DD8E8F34C7}" type="slidenum">
              <a:rPr lang="en-GB" smtClean="0"/>
              <a:t>‹#›</a:t>
            </a:fld>
            <a:endParaRPr lang="en-GB" dirty="0"/>
          </a:p>
        </p:txBody>
      </p:sp>
    </p:spTree>
    <p:extLst>
      <p:ext uri="{BB962C8B-B14F-4D97-AF65-F5344CB8AC3E}">
        <p14:creationId xmlns:p14="http://schemas.microsoft.com/office/powerpoint/2010/main" val="2620227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9DBE08-71BC-8088-D152-38CDB6FB5E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596A909-AE50-20EF-9DDF-CA2C503A26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A8631F-BCAD-C661-DF36-2D75FFDAF5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21FB82-90FE-4AA4-86C8-B887F63D7A79}" type="datetimeFigureOut">
              <a:rPr lang="en-GB" smtClean="0"/>
              <a:t>21/01/2024</a:t>
            </a:fld>
            <a:endParaRPr lang="en-GB" dirty="0"/>
          </a:p>
        </p:txBody>
      </p:sp>
      <p:sp>
        <p:nvSpPr>
          <p:cNvPr id="5" name="Footer Placeholder 4">
            <a:extLst>
              <a:ext uri="{FF2B5EF4-FFF2-40B4-BE49-F238E27FC236}">
                <a16:creationId xmlns:a16="http://schemas.microsoft.com/office/drawing/2014/main" id="{FD527D04-9AC4-706C-37D1-D961EF2189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55BB72E-4269-279C-5F53-23DA4138AD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1FAEC1-FC96-45DE-80ED-12DD8E8F34C7}" type="slidenum">
              <a:rPr lang="en-GB" smtClean="0"/>
              <a:t>‹#›</a:t>
            </a:fld>
            <a:endParaRPr lang="en-GB" dirty="0"/>
          </a:p>
        </p:txBody>
      </p:sp>
    </p:spTree>
    <p:extLst>
      <p:ext uri="{BB962C8B-B14F-4D97-AF65-F5344CB8AC3E}">
        <p14:creationId xmlns:p14="http://schemas.microsoft.com/office/powerpoint/2010/main" val="1601192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13.xml"/><Relationship Id="rId18" Type="http://schemas.openxmlformats.org/officeDocument/2006/relationships/image" Target="../media/image8.png"/><Relationship Id="rId3" Type="http://schemas.openxmlformats.org/officeDocument/2006/relationships/hyperlink" Target="https://www.youtube.com/watch?v=qyoZTUGzdGY" TargetMode="External"/><Relationship Id="rId7" Type="http://schemas.openxmlformats.org/officeDocument/2006/relationships/slide" Target="slide5.xml"/><Relationship Id="rId12" Type="http://schemas.openxmlformats.org/officeDocument/2006/relationships/image" Target="../media/image6.png"/><Relationship Id="rId17" Type="http://schemas.openxmlformats.org/officeDocument/2006/relationships/image" Target="../media/image7.png"/><Relationship Id="rId2" Type="http://schemas.openxmlformats.org/officeDocument/2006/relationships/image" Target="../media/image1.jpg"/><Relationship Id="rId16" Type="http://schemas.openxmlformats.org/officeDocument/2006/relationships/slide" Target="slide10.xml"/><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png"/><Relationship Id="rId5" Type="http://schemas.openxmlformats.org/officeDocument/2006/relationships/image" Target="../media/image3.svg"/><Relationship Id="rId15" Type="http://schemas.openxmlformats.org/officeDocument/2006/relationships/image" Target="../media/image7.png"/><Relationship Id="rId10" Type="http://schemas.openxmlformats.org/officeDocument/2006/relationships/slide" Target="slide2.xml"/><Relationship Id="rId19" Type="http://schemas.openxmlformats.org/officeDocument/2006/relationships/slide" Target="slide7.xml"/><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microsoft.com/office/2007/relationships/hdphoto" Target="../media/hdphoto8.wdp"/><Relationship Id="rId7" Type="http://schemas.openxmlformats.org/officeDocument/2006/relationships/image" Target="../media/image53.jpg"/><Relationship Id="rId12" Type="http://schemas.openxmlformats.org/officeDocument/2006/relationships/image" Target="../media/image58.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57.svg"/><Relationship Id="rId5" Type="http://schemas.openxmlformats.org/officeDocument/2006/relationships/image" Target="../media/image51.png"/><Relationship Id="rId15" Type="http://schemas.openxmlformats.org/officeDocument/2006/relationships/image" Target="../media/image61.svg"/><Relationship Id="rId10" Type="http://schemas.openxmlformats.org/officeDocument/2006/relationships/image" Target="../media/image56.png"/><Relationship Id="rId4" Type="http://schemas.microsoft.com/office/2007/relationships/hdphoto" Target="../media/hdphoto9.wdp"/><Relationship Id="rId9" Type="http://schemas.openxmlformats.org/officeDocument/2006/relationships/image" Target="../media/image55.svg"/><Relationship Id="rId1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microsoft.com/office/2007/relationships/hdphoto" Target="../media/hdphoto10.wdp"/></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0.png"/><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microsoft.com/office/2007/relationships/hdphoto" Target="../media/hdphoto2.wdp"/><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jp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5.wdp"/><Relationship Id="rId7"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vimeo.com/984918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59F81B6A-9CCD-FDF5-8BDD-DFC2D9E0D7BC}"/>
              </a:ext>
            </a:extLst>
          </p:cNvPr>
          <p:cNvPicPr>
            <a:picLocks noChangeAspect="1"/>
          </p:cNvPicPr>
          <p:nvPr/>
        </p:nvPicPr>
        <p:blipFill rotWithShape="1">
          <a:blip r:embed="rId2">
            <a:extLst>
              <a:ext uri="{28A0092B-C50C-407E-A947-70E740481C1C}">
                <a14:useLocalDpi xmlns:a14="http://schemas.microsoft.com/office/drawing/2010/main" val="0"/>
              </a:ext>
            </a:extLst>
          </a:blip>
          <a:srcRect t="18252" b="6519"/>
          <a:stretch/>
        </p:blipFill>
        <p:spPr bwMode="white">
          <a:xfrm>
            <a:off x="0" y="-14513"/>
            <a:ext cx="12192000" cy="6887028"/>
          </a:xfrm>
          <a:prstGeom prst="rect">
            <a:avLst/>
          </a:prstGeom>
          <a:effectLst>
            <a:outerShdw blurRad="50800" dist="50800" dir="5400000" algn="ctr" rotWithShape="0">
              <a:srgbClr val="000000"/>
            </a:outerShdw>
          </a:effectLst>
        </p:spPr>
      </p:pic>
      <p:cxnSp>
        <p:nvCxnSpPr>
          <p:cNvPr id="11" name="Straight Connector 10">
            <a:extLst>
              <a:ext uri="{FF2B5EF4-FFF2-40B4-BE49-F238E27FC236}">
                <a16:creationId xmlns:a16="http://schemas.microsoft.com/office/drawing/2014/main" id="{36F27F7D-C605-51AE-C611-1E2C3F6F3553}"/>
              </a:ext>
            </a:extLst>
          </p:cNvPr>
          <p:cNvCxnSpPr>
            <a:cxnSpLocks/>
          </p:cNvCxnSpPr>
          <p:nvPr/>
        </p:nvCxnSpPr>
        <p:spPr>
          <a:xfrm>
            <a:off x="2488935" y="4538663"/>
            <a:ext cx="1163739" cy="668134"/>
          </a:xfrm>
          <a:prstGeom prst="line">
            <a:avLst/>
          </a:prstGeom>
          <a:ln w="63500" cap="rnd">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C00976-4E80-C660-39EE-6EB27E66ABC7}"/>
              </a:ext>
            </a:extLst>
          </p:cNvPr>
          <p:cNvCxnSpPr>
            <a:cxnSpLocks/>
          </p:cNvCxnSpPr>
          <p:nvPr/>
        </p:nvCxnSpPr>
        <p:spPr>
          <a:xfrm flipV="1">
            <a:off x="4920742" y="4447397"/>
            <a:ext cx="827043" cy="568215"/>
          </a:xfrm>
          <a:prstGeom prst="line">
            <a:avLst/>
          </a:prstGeom>
          <a:ln w="63500" cap="rnd">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75F06B-CBB1-EB07-60B9-A7FB05F2F9AC}"/>
              </a:ext>
            </a:extLst>
          </p:cNvPr>
          <p:cNvCxnSpPr>
            <a:cxnSpLocks/>
          </p:cNvCxnSpPr>
          <p:nvPr/>
        </p:nvCxnSpPr>
        <p:spPr>
          <a:xfrm>
            <a:off x="6831538" y="4402867"/>
            <a:ext cx="811890" cy="585761"/>
          </a:xfrm>
          <a:prstGeom prst="line">
            <a:avLst/>
          </a:prstGeom>
          <a:ln w="63500" cap="rnd">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F4AFEA-9E73-4676-BBE7-E0ED8EFA85E7}"/>
              </a:ext>
            </a:extLst>
          </p:cNvPr>
          <p:cNvCxnSpPr>
            <a:cxnSpLocks/>
          </p:cNvCxnSpPr>
          <p:nvPr/>
        </p:nvCxnSpPr>
        <p:spPr>
          <a:xfrm flipV="1">
            <a:off x="8858893" y="4461911"/>
            <a:ext cx="1122854" cy="638953"/>
          </a:xfrm>
          <a:prstGeom prst="line">
            <a:avLst/>
          </a:prstGeom>
          <a:ln w="63500" cap="rnd">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50AB34C-3AAF-1F92-5A17-9560C6147002}"/>
              </a:ext>
            </a:extLst>
          </p:cNvPr>
          <p:cNvSpPr txBox="1"/>
          <p:nvPr/>
        </p:nvSpPr>
        <p:spPr>
          <a:xfrm>
            <a:off x="1916811" y="705758"/>
            <a:ext cx="8358378" cy="1200329"/>
          </a:xfrm>
          <a:prstGeom prst="rect">
            <a:avLst/>
          </a:prstGeom>
          <a:noFill/>
          <a:effectLst>
            <a:outerShdw blurRad="254000" dist="38100" dir="5400000" algn="t" rotWithShape="0">
              <a:prstClr val="black">
                <a:alpha val="70000"/>
              </a:prstClr>
            </a:outerShdw>
          </a:effectLst>
        </p:spPr>
        <p:txBody>
          <a:bodyPr wrap="square" rtlCol="0">
            <a:spAutoFit/>
          </a:bodyPr>
          <a:lstStyle/>
          <a:p>
            <a:pPr algn="ctr"/>
            <a:r>
              <a:rPr lang="en-US" sz="7200" dirty="0">
                <a:solidFill>
                  <a:schemeClr val="bg1"/>
                </a:solidFill>
                <a:latin typeface="Franklin Gothic Heavy" panose="020B0903020102020204" pitchFamily="34" charset="0"/>
                <a:cs typeface="Aharoni" panose="02010803020104030203" pitchFamily="2" charset="-79"/>
              </a:rPr>
              <a:t>DESIGN THINKING</a:t>
            </a:r>
          </a:p>
        </p:txBody>
      </p:sp>
      <p:pic>
        <p:nvPicPr>
          <p:cNvPr id="75" name="Graphic 74" descr="Video camera with solid fill">
            <a:hlinkClick r:id="rId3"/>
            <a:extLst>
              <a:ext uri="{FF2B5EF4-FFF2-40B4-BE49-F238E27FC236}">
                <a16:creationId xmlns:a16="http://schemas.microsoft.com/office/drawing/2014/main" id="{CD606AC5-3570-F741-1770-DD07D6F3B9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500" y="6116682"/>
            <a:ext cx="736600" cy="736600"/>
          </a:xfrm>
          <a:prstGeom prst="rect">
            <a:avLst/>
          </a:prstGeom>
        </p:spPr>
      </p:pic>
      <p:sp>
        <p:nvSpPr>
          <p:cNvPr id="76" name="TextBox 75">
            <a:extLst>
              <a:ext uri="{FF2B5EF4-FFF2-40B4-BE49-F238E27FC236}">
                <a16:creationId xmlns:a16="http://schemas.microsoft.com/office/drawing/2014/main" id="{E96DDCCE-8EB1-BC5F-DF6B-B0C3602906E1}"/>
              </a:ext>
            </a:extLst>
          </p:cNvPr>
          <p:cNvSpPr txBox="1"/>
          <p:nvPr/>
        </p:nvSpPr>
        <p:spPr>
          <a:xfrm>
            <a:off x="2278063" y="1808803"/>
            <a:ext cx="7635875" cy="646331"/>
          </a:xfrm>
          <a:prstGeom prst="rect">
            <a:avLst/>
          </a:prstGeom>
          <a:noFill/>
        </p:spPr>
        <p:txBody>
          <a:bodyPr wrap="square" rtlCol="0">
            <a:spAutoFit/>
          </a:bodyPr>
          <a:lstStyle/>
          <a:p>
            <a:pPr algn="ctr"/>
            <a:r>
              <a:rPr lang="en-GB" sz="1200" b="1" i="0" dirty="0">
                <a:solidFill>
                  <a:schemeClr val="bg1"/>
                </a:solidFill>
                <a:effectLst/>
                <a:latin typeface="Yu Gothic UI" panose="020B0500000000000000" pitchFamily="34" charset="-128"/>
                <a:ea typeface="Yu Gothic UI" panose="020B0500000000000000" pitchFamily="34" charset="-128"/>
              </a:rPr>
              <a:t>IS NOT JUST TO PRODUCE DESIGNS BUT IT HELPS IN BEING INNOVATIVE. </a:t>
            </a:r>
            <a:endParaRPr lang="en-GB" sz="1200" dirty="0">
              <a:solidFill>
                <a:schemeClr val="bg1"/>
              </a:solidFill>
              <a:effectLst/>
              <a:latin typeface="Yu Gothic UI" panose="020B0500000000000000" pitchFamily="34" charset="-128"/>
              <a:ea typeface="Yu Gothic UI" panose="020B0500000000000000" pitchFamily="34" charset="-128"/>
            </a:endParaRPr>
          </a:p>
          <a:p>
            <a:pPr algn="ctr"/>
            <a:r>
              <a:rPr lang="en-GB" sz="1200" b="1" i="0" dirty="0">
                <a:solidFill>
                  <a:schemeClr val="bg1"/>
                </a:solidFill>
                <a:effectLst/>
                <a:latin typeface="Yu Gothic UI" panose="020B0500000000000000" pitchFamily="34" charset="-128"/>
                <a:ea typeface="Yu Gothic UI" panose="020B0500000000000000" pitchFamily="34" charset="-128"/>
              </a:rPr>
              <a:t>IN THIS REPORT, WE WALK THROUGH THE IDEATION INTO A PROTOTYPE AND TESTING JOURNEY TO </a:t>
            </a:r>
            <a:endParaRPr lang="en-GB" sz="1200" dirty="0">
              <a:solidFill>
                <a:schemeClr val="bg1"/>
              </a:solidFill>
              <a:effectLst/>
              <a:latin typeface="Yu Gothic UI" panose="020B0500000000000000" pitchFamily="34" charset="-128"/>
              <a:ea typeface="Yu Gothic UI" panose="020B0500000000000000" pitchFamily="34" charset="-128"/>
            </a:endParaRPr>
          </a:p>
          <a:p>
            <a:pPr algn="ctr"/>
            <a:r>
              <a:rPr lang="en-GB" sz="1200" b="1" i="0" dirty="0">
                <a:solidFill>
                  <a:schemeClr val="bg1"/>
                </a:solidFill>
                <a:effectLst/>
                <a:latin typeface="Yu Gothic UI" panose="020B0500000000000000" pitchFamily="34" charset="-128"/>
                <a:ea typeface="Yu Gothic UI" panose="020B0500000000000000" pitchFamily="34" charset="-128"/>
              </a:rPr>
              <a:t>ADDRESS REAL-WORLD PROBLEMS. </a:t>
            </a:r>
            <a:endParaRPr lang="en-GB" sz="1200" dirty="0">
              <a:solidFill>
                <a:schemeClr val="bg1"/>
              </a:solidFill>
              <a:effectLst/>
              <a:latin typeface="Yu Gothic UI" panose="020B0500000000000000" pitchFamily="34" charset="-128"/>
              <a:ea typeface="Yu Gothic UI" panose="020B0500000000000000" pitchFamily="34" charset="-128"/>
            </a:endParaRPr>
          </a:p>
        </p:txBody>
      </p:sp>
      <mc:AlternateContent xmlns:mc="http://schemas.openxmlformats.org/markup-compatibility/2006" xmlns:psez="http://schemas.microsoft.com/office/powerpoint/2016/sectionzoom">
        <mc:Choice Requires="psez">
          <p:graphicFrame>
            <p:nvGraphicFramePr>
              <p:cNvPr id="80" name="Section Zoom 79">
                <a:extLst>
                  <a:ext uri="{FF2B5EF4-FFF2-40B4-BE49-F238E27FC236}">
                    <a16:creationId xmlns:a16="http://schemas.microsoft.com/office/drawing/2014/main" id="{7A1F5189-21FE-83F2-6C92-17319B4957F1}"/>
                  </a:ext>
                </a:extLst>
              </p:cNvPr>
              <p:cNvGraphicFramePr>
                <a:graphicFrameLocks noChangeAspect="1"/>
              </p:cNvGraphicFramePr>
              <p:nvPr>
                <p:extLst>
                  <p:ext uri="{D42A27DB-BD31-4B8C-83A1-F6EECF244321}">
                    <p14:modId xmlns:p14="http://schemas.microsoft.com/office/powerpoint/2010/main" val="2738460281"/>
                  </p:ext>
                </p:extLst>
              </p:nvPr>
            </p:nvGraphicFramePr>
            <p:xfrm>
              <a:off x="3084082" y="4729848"/>
              <a:ext cx="2479388" cy="1394656"/>
            </p:xfrm>
            <a:graphic>
              <a:graphicData uri="http://schemas.microsoft.com/office/powerpoint/2016/sectionzoom">
                <psez:sectionZm>
                  <psez:sectionZmObj sectionId="{0DCA2664-33FF-4685-A144-0DD4F3D4CC43}">
                    <psez:zmPr id="{162A1730-8E5A-4B17-84FB-BD37F9FDD9A1}" transitionDur="1000" showBg="0">
                      <p166:blipFill xmlns:p166="http://schemas.microsoft.com/office/powerpoint/2016/6/main">
                        <a:blip r:embed="rId6"/>
                        <a:stretch>
                          <a:fillRect/>
                        </a:stretch>
                      </p166:blipFill>
                      <p166:spPr xmlns:p166="http://schemas.microsoft.com/office/powerpoint/2016/6/main">
                        <a:xfrm>
                          <a:off x="0" y="0"/>
                          <a:ext cx="2479388" cy="1394656"/>
                        </a:xfrm>
                        <a:prstGeom prst="rect">
                          <a:avLst/>
                        </a:prstGeom>
                      </p166:spPr>
                    </psez:zmPr>
                  </psez:sectionZmObj>
                </psez:sectionZm>
              </a:graphicData>
            </a:graphic>
          </p:graphicFrame>
        </mc:Choice>
        <mc:Fallback xmlns="">
          <p:pic>
            <p:nvPicPr>
              <p:cNvPr id="80" name="Section Zoom 79">
                <a:hlinkClick r:id="rId7" action="ppaction://hlinksldjump"/>
                <a:extLst>
                  <a:ext uri="{FF2B5EF4-FFF2-40B4-BE49-F238E27FC236}">
                    <a16:creationId xmlns:a16="http://schemas.microsoft.com/office/drawing/2014/main" id="{7A1F5189-21FE-83F2-6C92-17319B4957F1}"/>
                  </a:ext>
                </a:extLst>
              </p:cNvPr>
              <p:cNvPicPr>
                <a:picLocks noGrp="1" noRot="1" noChangeAspect="1" noMove="1" noResize="1" noEditPoints="1" noAdjustHandles="1" noChangeArrowheads="1" noChangeShapeType="1"/>
              </p:cNvPicPr>
              <p:nvPr/>
            </p:nvPicPr>
            <p:blipFill>
              <a:blip r:embed="rId8"/>
              <a:stretch>
                <a:fillRect/>
              </a:stretch>
            </p:blipFill>
            <p:spPr>
              <a:xfrm>
                <a:off x="3084082" y="4729848"/>
                <a:ext cx="2479388" cy="1394656"/>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8" name="Section Zoom 77">
                <a:extLst>
                  <a:ext uri="{FF2B5EF4-FFF2-40B4-BE49-F238E27FC236}">
                    <a16:creationId xmlns:a16="http://schemas.microsoft.com/office/drawing/2014/main" id="{E4440A8A-ABEC-C756-324E-5E64D234E5FA}"/>
                  </a:ext>
                </a:extLst>
              </p:cNvPr>
              <p:cNvGraphicFramePr>
                <a:graphicFrameLocks noChangeAspect="1"/>
              </p:cNvGraphicFramePr>
              <p:nvPr>
                <p:extLst>
                  <p:ext uri="{D42A27DB-BD31-4B8C-83A1-F6EECF244321}">
                    <p14:modId xmlns:p14="http://schemas.microsoft.com/office/powerpoint/2010/main" val="2167405909"/>
                  </p:ext>
                </p:extLst>
              </p:nvPr>
            </p:nvGraphicFramePr>
            <p:xfrm>
              <a:off x="78668" y="3230948"/>
              <a:ext cx="3172736" cy="1784664"/>
            </p:xfrm>
            <a:graphic>
              <a:graphicData uri="http://schemas.microsoft.com/office/powerpoint/2016/sectionzoom">
                <psez:sectionZm>
                  <psez:sectionZmObj sectionId="{BE908065-7CD1-47DD-89F2-E9E7BC5395D8}">
                    <psez:zmPr id="{486B14F6-9E22-47B9-A32B-A5C3C0553FEF}" transitionDur="1000" showBg="0">
                      <p166:blipFill xmlns:p166="http://schemas.microsoft.com/office/powerpoint/2016/6/main">
                        <a:blip r:embed="rId9"/>
                        <a:stretch>
                          <a:fillRect/>
                        </a:stretch>
                      </p166:blipFill>
                      <p166:spPr xmlns:p166="http://schemas.microsoft.com/office/powerpoint/2016/6/main">
                        <a:xfrm>
                          <a:off x="0" y="0"/>
                          <a:ext cx="3172736" cy="1784664"/>
                        </a:xfrm>
                        <a:prstGeom prst="rect">
                          <a:avLst/>
                        </a:prstGeom>
                      </p166:spPr>
                    </psez:zmPr>
                  </psez:sectionZmObj>
                </psez:sectionZm>
              </a:graphicData>
            </a:graphic>
          </p:graphicFrame>
        </mc:Choice>
        <mc:Fallback xmlns="">
          <p:pic>
            <p:nvPicPr>
              <p:cNvPr id="78" name="Section Zoom 77">
                <a:hlinkClick r:id="rId10" action="ppaction://hlinksldjump"/>
                <a:extLst>
                  <a:ext uri="{FF2B5EF4-FFF2-40B4-BE49-F238E27FC236}">
                    <a16:creationId xmlns:a16="http://schemas.microsoft.com/office/drawing/2014/main" id="{E4440A8A-ABEC-C756-324E-5E64D234E5FA}"/>
                  </a:ext>
                </a:extLst>
              </p:cNvPr>
              <p:cNvPicPr>
                <a:picLocks noGrp="1" noRot="1" noChangeAspect="1" noMove="1" noResize="1" noEditPoints="1" noAdjustHandles="1" noChangeArrowheads="1" noChangeShapeType="1"/>
              </p:cNvPicPr>
              <p:nvPr/>
            </p:nvPicPr>
            <p:blipFill>
              <a:blip r:embed="rId11"/>
              <a:stretch>
                <a:fillRect/>
              </a:stretch>
            </p:blipFill>
            <p:spPr>
              <a:xfrm>
                <a:off x="78668" y="3230948"/>
                <a:ext cx="3172736" cy="178466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6" name="Section Zoom 85">
                <a:extLst>
                  <a:ext uri="{FF2B5EF4-FFF2-40B4-BE49-F238E27FC236}">
                    <a16:creationId xmlns:a16="http://schemas.microsoft.com/office/drawing/2014/main" id="{433B162A-FF29-635B-64DD-2ABDA91D0671}"/>
                  </a:ext>
                </a:extLst>
              </p:cNvPr>
              <p:cNvGraphicFramePr>
                <a:graphicFrameLocks noChangeAspect="1"/>
              </p:cNvGraphicFramePr>
              <p:nvPr>
                <p:extLst>
                  <p:ext uri="{D42A27DB-BD31-4B8C-83A1-F6EECF244321}">
                    <p14:modId xmlns:p14="http://schemas.microsoft.com/office/powerpoint/2010/main" val="1753952971"/>
                  </p:ext>
                </p:extLst>
              </p:nvPr>
            </p:nvGraphicFramePr>
            <p:xfrm>
              <a:off x="9395154" y="3490016"/>
              <a:ext cx="2664198" cy="1498612"/>
            </p:xfrm>
            <a:graphic>
              <a:graphicData uri="http://schemas.microsoft.com/office/powerpoint/2016/sectionzoom">
                <psez:sectionZm>
                  <psez:sectionZmObj sectionId="{C5C1C423-88D2-4765-B5AF-C59D6E56A2C4}">
                    <psez:zmPr id="{3567C28D-14FC-4283-ACD8-B6F5D8073C8B}" transitionDur="1000" showBg="0">
                      <p166:blipFill xmlns:p166="http://schemas.microsoft.com/office/powerpoint/2016/6/main">
                        <a:blip r:embed="rId12"/>
                        <a:stretch>
                          <a:fillRect/>
                        </a:stretch>
                      </p166:blipFill>
                      <p166:spPr xmlns:p166="http://schemas.microsoft.com/office/powerpoint/2016/6/main">
                        <a:xfrm>
                          <a:off x="0" y="0"/>
                          <a:ext cx="2664198" cy="1498612"/>
                        </a:xfrm>
                        <a:prstGeom prst="rect">
                          <a:avLst/>
                        </a:prstGeom>
                      </p166:spPr>
                    </psez:zmPr>
                  </psez:sectionZmObj>
                </psez:sectionZm>
              </a:graphicData>
            </a:graphic>
          </p:graphicFrame>
        </mc:Choice>
        <mc:Fallback xmlns="">
          <p:pic>
            <p:nvPicPr>
              <p:cNvPr id="86" name="Section Zoom 85">
                <a:hlinkClick r:id="rId13" action="ppaction://hlinksldjump"/>
                <a:extLst>
                  <a:ext uri="{FF2B5EF4-FFF2-40B4-BE49-F238E27FC236}">
                    <a16:creationId xmlns:a16="http://schemas.microsoft.com/office/drawing/2014/main" id="{433B162A-FF29-635B-64DD-2ABDA91D0671}"/>
                  </a:ext>
                </a:extLst>
              </p:cNvPr>
              <p:cNvPicPr>
                <a:picLocks noGrp="1" noRot="1" noChangeAspect="1" noMove="1" noResize="1" noEditPoints="1" noAdjustHandles="1" noChangeArrowheads="1" noChangeShapeType="1"/>
              </p:cNvPicPr>
              <p:nvPr/>
            </p:nvPicPr>
            <p:blipFill>
              <a:blip r:embed="rId14"/>
              <a:stretch>
                <a:fillRect/>
              </a:stretch>
            </p:blipFill>
            <p:spPr>
              <a:xfrm>
                <a:off x="9395154" y="3490016"/>
                <a:ext cx="2664198" cy="1498612"/>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4" name="Section Zoom 83">
                <a:extLst>
                  <a:ext uri="{FF2B5EF4-FFF2-40B4-BE49-F238E27FC236}">
                    <a16:creationId xmlns:a16="http://schemas.microsoft.com/office/drawing/2014/main" id="{3A869DC6-2EF2-ACF8-3C23-12CD76DDAB68}"/>
                  </a:ext>
                </a:extLst>
              </p:cNvPr>
              <p:cNvGraphicFramePr>
                <a:graphicFrameLocks noChangeAspect="1"/>
              </p:cNvGraphicFramePr>
              <p:nvPr>
                <p:extLst>
                  <p:ext uri="{D42A27DB-BD31-4B8C-83A1-F6EECF244321}">
                    <p14:modId xmlns:p14="http://schemas.microsoft.com/office/powerpoint/2010/main" val="833479306"/>
                  </p:ext>
                </p:extLst>
              </p:nvPr>
            </p:nvGraphicFramePr>
            <p:xfrm>
              <a:off x="7072624" y="4689281"/>
              <a:ext cx="2262388" cy="1272592"/>
            </p:xfrm>
            <a:graphic>
              <a:graphicData uri="http://schemas.microsoft.com/office/powerpoint/2016/sectionzoom">
                <psez:sectionZm>
                  <psez:sectionZmObj sectionId="{60DD8337-8A69-444F-9F7F-0E6A0F345824}">
                    <psez:zmPr id="{C592267C-8DA6-4DB8-923D-62E961F7C365}" transitionDur="1000" showBg="0">
                      <p166:blipFill xmlns:p166="http://schemas.microsoft.com/office/powerpoint/2016/6/main">
                        <a:blip r:embed="rId15"/>
                        <a:stretch>
                          <a:fillRect/>
                        </a:stretch>
                      </p166:blipFill>
                      <p166:spPr xmlns:p166="http://schemas.microsoft.com/office/powerpoint/2016/6/main">
                        <a:xfrm>
                          <a:off x="0" y="0"/>
                          <a:ext cx="2262388" cy="1272592"/>
                        </a:xfrm>
                        <a:prstGeom prst="rect">
                          <a:avLst/>
                        </a:prstGeom>
                      </p166:spPr>
                    </psez:zmPr>
                  </psez:sectionZmObj>
                </psez:sectionZm>
              </a:graphicData>
            </a:graphic>
          </p:graphicFrame>
        </mc:Choice>
        <mc:Fallback xmlns="">
          <p:pic>
            <p:nvPicPr>
              <p:cNvPr id="84" name="Section Zoom 83">
                <a:hlinkClick r:id="rId16" action="ppaction://hlinksldjump"/>
                <a:extLst>
                  <a:ext uri="{FF2B5EF4-FFF2-40B4-BE49-F238E27FC236}">
                    <a16:creationId xmlns:a16="http://schemas.microsoft.com/office/drawing/2014/main" id="{3A869DC6-2EF2-ACF8-3C23-12CD76DDAB68}"/>
                  </a:ext>
                </a:extLst>
              </p:cNvPr>
              <p:cNvPicPr>
                <a:picLocks noGrp="1" noRot="1" noChangeAspect="1" noMove="1" noResize="1" noEditPoints="1" noAdjustHandles="1" noChangeArrowheads="1" noChangeShapeType="1"/>
              </p:cNvPicPr>
              <p:nvPr/>
            </p:nvPicPr>
            <p:blipFill>
              <a:blip r:embed="rId17"/>
              <a:stretch>
                <a:fillRect/>
              </a:stretch>
            </p:blipFill>
            <p:spPr>
              <a:xfrm>
                <a:off x="7072624" y="4689281"/>
                <a:ext cx="2262388" cy="1272592"/>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2" name="Section Zoom 81">
                <a:extLst>
                  <a:ext uri="{FF2B5EF4-FFF2-40B4-BE49-F238E27FC236}">
                    <a16:creationId xmlns:a16="http://schemas.microsoft.com/office/drawing/2014/main" id="{78CA0A0F-1B21-319B-2818-DB5FE2E36CFD}"/>
                  </a:ext>
                </a:extLst>
              </p:cNvPr>
              <p:cNvGraphicFramePr>
                <a:graphicFrameLocks noChangeAspect="1"/>
              </p:cNvGraphicFramePr>
              <p:nvPr>
                <p:extLst>
                  <p:ext uri="{D42A27DB-BD31-4B8C-83A1-F6EECF244321}">
                    <p14:modId xmlns:p14="http://schemas.microsoft.com/office/powerpoint/2010/main" val="518209688"/>
                  </p:ext>
                </p:extLst>
              </p:nvPr>
            </p:nvGraphicFramePr>
            <p:xfrm>
              <a:off x="5262126" y="3677712"/>
              <a:ext cx="1981146" cy="1114394"/>
            </p:xfrm>
            <a:graphic>
              <a:graphicData uri="http://schemas.microsoft.com/office/powerpoint/2016/sectionzoom">
                <psez:sectionZm>
                  <psez:sectionZmObj sectionId="{93AF1A1D-AA47-4EB8-A2C6-2CA9CAB0864E}">
                    <psez:zmPr id="{E05958AD-AC09-4377-9495-20C7A882EF3F}" transitionDur="1000" showBg="0">
                      <p166:blipFill xmlns:p166="http://schemas.microsoft.com/office/powerpoint/2016/6/main">
                        <a:blip r:embed="rId18"/>
                        <a:stretch>
                          <a:fillRect/>
                        </a:stretch>
                      </p166:blipFill>
                      <p166:spPr xmlns:p166="http://schemas.microsoft.com/office/powerpoint/2016/6/main">
                        <a:xfrm>
                          <a:off x="0" y="0"/>
                          <a:ext cx="1981146" cy="1114394"/>
                        </a:xfrm>
                        <a:prstGeom prst="rect">
                          <a:avLst/>
                        </a:prstGeom>
                      </p166:spPr>
                    </psez:zmPr>
                  </psez:sectionZmObj>
                </psez:sectionZm>
              </a:graphicData>
            </a:graphic>
          </p:graphicFrame>
        </mc:Choice>
        <mc:Fallback xmlns="">
          <p:pic>
            <p:nvPicPr>
              <p:cNvPr id="82" name="Section Zoom 81">
                <a:hlinkClick r:id="rId19" action="ppaction://hlinksldjump"/>
                <a:extLst>
                  <a:ext uri="{FF2B5EF4-FFF2-40B4-BE49-F238E27FC236}">
                    <a16:creationId xmlns:a16="http://schemas.microsoft.com/office/drawing/2014/main" id="{78CA0A0F-1B21-319B-2818-DB5FE2E36CFD}"/>
                  </a:ext>
                </a:extLst>
              </p:cNvPr>
              <p:cNvPicPr>
                <a:picLocks noGrp="1" noRot="1" noChangeAspect="1" noMove="1" noResize="1" noEditPoints="1" noAdjustHandles="1" noChangeArrowheads="1" noChangeShapeType="1"/>
              </p:cNvPicPr>
              <p:nvPr/>
            </p:nvPicPr>
            <p:blipFill>
              <a:blip r:embed="rId20"/>
              <a:stretch>
                <a:fillRect/>
              </a:stretch>
            </p:blipFill>
            <p:spPr>
              <a:xfrm>
                <a:off x="5262126" y="3677712"/>
                <a:ext cx="1981146" cy="1114394"/>
              </a:xfrm>
              <a:prstGeom prst="rect">
                <a:avLst/>
              </a:prstGeom>
            </p:spPr>
          </p:pic>
        </mc:Fallback>
      </mc:AlternateContent>
    </p:spTree>
    <p:extLst>
      <p:ext uri="{BB962C8B-B14F-4D97-AF65-F5344CB8AC3E}">
        <p14:creationId xmlns:p14="http://schemas.microsoft.com/office/powerpoint/2010/main" val="3201370150"/>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45000" decel="45000" autoRev="1" fill="hold" nodeType="withEffect">
                                  <p:stCondLst>
                                    <p:cond delay="0"/>
                                  </p:stCondLst>
                                  <p:childTnLst>
                                    <p:animScale>
                                      <p:cBhvr>
                                        <p:cTn id="6" dur="2000" fill="hold"/>
                                        <p:tgtEl>
                                          <p:spTgt spid="7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AD2DB6FD-0F3E-8D5D-CA2A-AD5A66EEA0F9}"/>
              </a:ext>
            </a:extLst>
          </p:cNvPr>
          <p:cNvSpPr/>
          <p:nvPr/>
        </p:nvSpPr>
        <p:spPr>
          <a:xfrm>
            <a:off x="2801255" y="134257"/>
            <a:ext cx="6589486" cy="6589486"/>
          </a:xfrm>
          <a:prstGeom prst="flowChartConnector">
            <a:avLst/>
          </a:prstGeom>
          <a:solidFill>
            <a:srgbClr val="374047">
              <a:alpha val="43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B43BAE8-A38F-01C0-988F-7437C930B5E8}"/>
              </a:ext>
            </a:extLst>
          </p:cNvPr>
          <p:cNvSpPr txBox="1"/>
          <p:nvPr/>
        </p:nvSpPr>
        <p:spPr>
          <a:xfrm>
            <a:off x="2566813" y="3882557"/>
            <a:ext cx="705837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dirty="0">
                <a:ln>
                  <a:noFill/>
                </a:ln>
                <a:solidFill>
                  <a:prstClr val="white">
                    <a:lumMod val="95000"/>
                  </a:prstClr>
                </a:solidFill>
                <a:effectLst/>
                <a:uLnTx/>
                <a:uFillTx/>
                <a:latin typeface="Aharoni" panose="02010803020104030203" pitchFamily="2" charset="-79"/>
                <a:ea typeface="+mn-ea"/>
                <a:cs typeface="Aharoni" panose="02010803020104030203" pitchFamily="2" charset="-79"/>
              </a:rPr>
              <a:t>PROTOTYPE</a:t>
            </a:r>
            <a:endParaRPr kumimoji="0" lang="en-GB" sz="80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haroni" panose="02010803020104030203" pitchFamily="2" charset="-79"/>
              <a:ea typeface="+mn-ea"/>
              <a:cs typeface="Aharoni" panose="02010803020104030203" pitchFamily="2" charset="-79"/>
            </a:endParaRPr>
          </a:p>
        </p:txBody>
      </p:sp>
      <p:pic>
        <p:nvPicPr>
          <p:cNvPr id="3" name="Graphic 2" descr="Continuous Improvement with solid fill">
            <a:extLst>
              <a:ext uri="{FF2B5EF4-FFF2-40B4-BE49-F238E27FC236}">
                <a16:creationId xmlns:a16="http://schemas.microsoft.com/office/drawing/2014/main" id="{83250748-A692-C0D0-E1DA-6AEFF75D9C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60800" y="-52619"/>
            <a:ext cx="4470400" cy="4470398"/>
          </a:xfrm>
          <a:prstGeom prst="rect">
            <a:avLst/>
          </a:prstGeom>
        </p:spPr>
      </p:pic>
    </p:spTree>
    <p:extLst>
      <p:ext uri="{BB962C8B-B14F-4D97-AF65-F5344CB8AC3E}">
        <p14:creationId xmlns:p14="http://schemas.microsoft.com/office/powerpoint/2010/main" val="227012987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893BFF06-4F1B-9C81-699B-96462EC1893B}"/>
              </a:ext>
            </a:extLst>
          </p:cNvPr>
          <p:cNvSpPr/>
          <p:nvPr/>
        </p:nvSpPr>
        <p:spPr>
          <a:xfrm>
            <a:off x="-1324428" y="-3991428"/>
            <a:ext cx="14840857" cy="14840857"/>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1145AE56-B905-EBAC-F18F-4F44B3C6E53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31223" b="31223"/>
          <a:stretch/>
        </p:blipFill>
        <p:spPr>
          <a:xfrm>
            <a:off x="-1" y="0"/>
            <a:ext cx="12192002" cy="6858000"/>
          </a:xfrm>
          <a:prstGeom prst="rect">
            <a:avLst/>
          </a:prstGeom>
        </p:spPr>
      </p:pic>
      <p:sp useBgFill="1">
        <p:nvSpPr>
          <p:cNvPr id="5" name="Graphic 2" descr="Single gear with solid fill">
            <a:extLst>
              <a:ext uri="{FF2B5EF4-FFF2-40B4-BE49-F238E27FC236}">
                <a16:creationId xmlns:a16="http://schemas.microsoft.com/office/drawing/2014/main" id="{EDD6DF71-8C67-A725-9380-A76ACA93A436}"/>
              </a:ext>
            </a:extLst>
          </p:cNvPr>
          <p:cNvSpPr/>
          <p:nvPr/>
        </p:nvSpPr>
        <p:spPr>
          <a:xfrm>
            <a:off x="292857" y="845178"/>
            <a:ext cx="3072337" cy="3067826"/>
          </a:xfrm>
          <a:custGeom>
            <a:avLst/>
            <a:gdLst>
              <a:gd name="connsiteX0" fmla="*/ 1533913 w 3072337"/>
              <a:gd name="connsiteY0" fmla="*/ 2075294 h 3067826"/>
              <a:gd name="connsiteX1" fmla="*/ 992532 w 3072337"/>
              <a:gd name="connsiteY1" fmla="*/ 1533913 h 3067826"/>
              <a:gd name="connsiteX2" fmla="*/ 1533913 w 3072337"/>
              <a:gd name="connsiteY2" fmla="*/ 992532 h 3067826"/>
              <a:gd name="connsiteX3" fmla="*/ 2075294 w 3072337"/>
              <a:gd name="connsiteY3" fmla="*/ 1533913 h 3067826"/>
              <a:gd name="connsiteX4" fmla="*/ 1533913 w 3072337"/>
              <a:gd name="connsiteY4" fmla="*/ 2075294 h 3067826"/>
              <a:gd name="connsiteX5" fmla="*/ 2752021 w 3072337"/>
              <a:gd name="connsiteY5" fmla="*/ 1195550 h 3067826"/>
              <a:gd name="connsiteX6" fmla="*/ 2634722 w 3072337"/>
              <a:gd name="connsiteY6" fmla="*/ 915836 h 3067826"/>
              <a:gd name="connsiteX7" fmla="*/ 2747509 w 3072337"/>
              <a:gd name="connsiteY7" fmla="*/ 577473 h 3067826"/>
              <a:gd name="connsiteX8" fmla="*/ 2490353 w 3072337"/>
              <a:gd name="connsiteY8" fmla="*/ 320317 h 3067826"/>
              <a:gd name="connsiteX9" fmla="*/ 2151990 w 3072337"/>
              <a:gd name="connsiteY9" fmla="*/ 433105 h 3067826"/>
              <a:gd name="connsiteX10" fmla="*/ 1867765 w 3072337"/>
              <a:gd name="connsiteY10" fmla="*/ 315806 h 3067826"/>
              <a:gd name="connsiteX11" fmla="*/ 1714374 w 3072337"/>
              <a:gd name="connsiteY11" fmla="*/ 0 h 3067826"/>
              <a:gd name="connsiteX12" fmla="*/ 1353453 w 3072337"/>
              <a:gd name="connsiteY12" fmla="*/ 0 h 3067826"/>
              <a:gd name="connsiteX13" fmla="*/ 1195550 w 3072337"/>
              <a:gd name="connsiteY13" fmla="*/ 315806 h 3067826"/>
              <a:gd name="connsiteX14" fmla="*/ 915836 w 3072337"/>
              <a:gd name="connsiteY14" fmla="*/ 433105 h 3067826"/>
              <a:gd name="connsiteX15" fmla="*/ 577473 w 3072337"/>
              <a:gd name="connsiteY15" fmla="*/ 320317 h 3067826"/>
              <a:gd name="connsiteX16" fmla="*/ 320317 w 3072337"/>
              <a:gd name="connsiteY16" fmla="*/ 577473 h 3067826"/>
              <a:gd name="connsiteX17" fmla="*/ 433105 w 3072337"/>
              <a:gd name="connsiteY17" fmla="*/ 915836 h 3067826"/>
              <a:gd name="connsiteX18" fmla="*/ 315806 w 3072337"/>
              <a:gd name="connsiteY18" fmla="*/ 1200061 h 3067826"/>
              <a:gd name="connsiteX19" fmla="*/ 0 w 3072337"/>
              <a:gd name="connsiteY19" fmla="*/ 1353453 h 3067826"/>
              <a:gd name="connsiteX20" fmla="*/ 0 w 3072337"/>
              <a:gd name="connsiteY20" fmla="*/ 1714374 h 3067826"/>
              <a:gd name="connsiteX21" fmla="*/ 315806 w 3072337"/>
              <a:gd name="connsiteY21" fmla="*/ 1872276 h 3067826"/>
              <a:gd name="connsiteX22" fmla="*/ 433105 w 3072337"/>
              <a:gd name="connsiteY22" fmla="*/ 2151990 h 3067826"/>
              <a:gd name="connsiteX23" fmla="*/ 320317 w 3072337"/>
              <a:gd name="connsiteY23" fmla="*/ 2490353 h 3067826"/>
              <a:gd name="connsiteX24" fmla="*/ 577473 w 3072337"/>
              <a:gd name="connsiteY24" fmla="*/ 2747509 h 3067826"/>
              <a:gd name="connsiteX25" fmla="*/ 915836 w 3072337"/>
              <a:gd name="connsiteY25" fmla="*/ 2634722 h 3067826"/>
              <a:gd name="connsiteX26" fmla="*/ 1200061 w 3072337"/>
              <a:gd name="connsiteY26" fmla="*/ 2752021 h 3067826"/>
              <a:gd name="connsiteX27" fmla="*/ 1357964 w 3072337"/>
              <a:gd name="connsiteY27" fmla="*/ 3067827 h 3067826"/>
              <a:gd name="connsiteX28" fmla="*/ 1718885 w 3072337"/>
              <a:gd name="connsiteY28" fmla="*/ 3067827 h 3067826"/>
              <a:gd name="connsiteX29" fmla="*/ 1876788 w 3072337"/>
              <a:gd name="connsiteY29" fmla="*/ 2752021 h 3067826"/>
              <a:gd name="connsiteX30" fmla="*/ 2156502 w 3072337"/>
              <a:gd name="connsiteY30" fmla="*/ 2634722 h 3067826"/>
              <a:gd name="connsiteX31" fmla="*/ 2494865 w 3072337"/>
              <a:gd name="connsiteY31" fmla="*/ 2747509 h 3067826"/>
              <a:gd name="connsiteX32" fmla="*/ 2752021 w 3072337"/>
              <a:gd name="connsiteY32" fmla="*/ 2490353 h 3067826"/>
              <a:gd name="connsiteX33" fmla="*/ 2639233 w 3072337"/>
              <a:gd name="connsiteY33" fmla="*/ 2151990 h 3067826"/>
              <a:gd name="connsiteX34" fmla="*/ 2756532 w 3072337"/>
              <a:gd name="connsiteY34" fmla="*/ 1867765 h 3067826"/>
              <a:gd name="connsiteX35" fmla="*/ 3072338 w 3072337"/>
              <a:gd name="connsiteY35" fmla="*/ 1709862 h 3067826"/>
              <a:gd name="connsiteX36" fmla="*/ 3072338 w 3072337"/>
              <a:gd name="connsiteY36" fmla="*/ 1348941 h 3067826"/>
              <a:gd name="connsiteX37" fmla="*/ 2752021 w 3072337"/>
              <a:gd name="connsiteY37" fmla="*/ 1195550 h 30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72337" h="3067826">
                <a:moveTo>
                  <a:pt x="1533913" y="2075294"/>
                </a:moveTo>
                <a:cubicBezTo>
                  <a:pt x="1236154" y="2075294"/>
                  <a:pt x="992532" y="1831673"/>
                  <a:pt x="992532" y="1533913"/>
                </a:cubicBezTo>
                <a:cubicBezTo>
                  <a:pt x="992532" y="1236154"/>
                  <a:pt x="1236154" y="992532"/>
                  <a:pt x="1533913" y="992532"/>
                </a:cubicBezTo>
                <a:cubicBezTo>
                  <a:pt x="1831673" y="992532"/>
                  <a:pt x="2075294" y="1236154"/>
                  <a:pt x="2075294" y="1533913"/>
                </a:cubicBezTo>
                <a:cubicBezTo>
                  <a:pt x="2075294" y="1831673"/>
                  <a:pt x="1831673" y="2075294"/>
                  <a:pt x="1533913" y="2075294"/>
                </a:cubicBezTo>
                <a:close/>
                <a:moveTo>
                  <a:pt x="2752021" y="1195550"/>
                </a:moveTo>
                <a:cubicBezTo>
                  <a:pt x="2724952" y="1096297"/>
                  <a:pt x="2684348" y="1001555"/>
                  <a:pt x="2634722" y="915836"/>
                </a:cubicBezTo>
                <a:lnTo>
                  <a:pt x="2747509" y="577473"/>
                </a:lnTo>
                <a:lnTo>
                  <a:pt x="2490353" y="320317"/>
                </a:lnTo>
                <a:lnTo>
                  <a:pt x="2151990" y="433105"/>
                </a:lnTo>
                <a:cubicBezTo>
                  <a:pt x="2061760" y="383478"/>
                  <a:pt x="1967018" y="342875"/>
                  <a:pt x="1867765" y="315806"/>
                </a:cubicBezTo>
                <a:lnTo>
                  <a:pt x="1714374" y="0"/>
                </a:lnTo>
                <a:lnTo>
                  <a:pt x="1353453" y="0"/>
                </a:lnTo>
                <a:lnTo>
                  <a:pt x="1195550" y="315806"/>
                </a:lnTo>
                <a:cubicBezTo>
                  <a:pt x="1096297" y="342875"/>
                  <a:pt x="1001555" y="383478"/>
                  <a:pt x="915836" y="433105"/>
                </a:cubicBezTo>
                <a:lnTo>
                  <a:pt x="577473" y="320317"/>
                </a:lnTo>
                <a:lnTo>
                  <a:pt x="320317" y="577473"/>
                </a:lnTo>
                <a:lnTo>
                  <a:pt x="433105" y="915836"/>
                </a:lnTo>
                <a:cubicBezTo>
                  <a:pt x="383478" y="1006067"/>
                  <a:pt x="342875" y="1100808"/>
                  <a:pt x="315806" y="1200061"/>
                </a:cubicBezTo>
                <a:lnTo>
                  <a:pt x="0" y="1353453"/>
                </a:lnTo>
                <a:lnTo>
                  <a:pt x="0" y="1714374"/>
                </a:lnTo>
                <a:lnTo>
                  <a:pt x="315806" y="1872276"/>
                </a:lnTo>
                <a:cubicBezTo>
                  <a:pt x="342875" y="1971530"/>
                  <a:pt x="383478" y="2066271"/>
                  <a:pt x="433105" y="2151990"/>
                </a:cubicBezTo>
                <a:lnTo>
                  <a:pt x="320317" y="2490353"/>
                </a:lnTo>
                <a:lnTo>
                  <a:pt x="577473" y="2747509"/>
                </a:lnTo>
                <a:lnTo>
                  <a:pt x="915836" y="2634722"/>
                </a:lnTo>
                <a:cubicBezTo>
                  <a:pt x="1006067" y="2684348"/>
                  <a:pt x="1100808" y="2724952"/>
                  <a:pt x="1200061" y="2752021"/>
                </a:cubicBezTo>
                <a:lnTo>
                  <a:pt x="1357964" y="3067827"/>
                </a:lnTo>
                <a:lnTo>
                  <a:pt x="1718885" y="3067827"/>
                </a:lnTo>
                <a:lnTo>
                  <a:pt x="1876788" y="2752021"/>
                </a:lnTo>
                <a:cubicBezTo>
                  <a:pt x="1976041" y="2724952"/>
                  <a:pt x="2070783" y="2684348"/>
                  <a:pt x="2156502" y="2634722"/>
                </a:cubicBezTo>
                <a:lnTo>
                  <a:pt x="2494865" y="2747509"/>
                </a:lnTo>
                <a:lnTo>
                  <a:pt x="2752021" y="2490353"/>
                </a:lnTo>
                <a:lnTo>
                  <a:pt x="2639233" y="2151990"/>
                </a:lnTo>
                <a:cubicBezTo>
                  <a:pt x="2688860" y="2061760"/>
                  <a:pt x="2729463" y="1967018"/>
                  <a:pt x="2756532" y="1867765"/>
                </a:cubicBezTo>
                <a:lnTo>
                  <a:pt x="3072338" y="1709862"/>
                </a:lnTo>
                <a:lnTo>
                  <a:pt x="3072338" y="1348941"/>
                </a:lnTo>
                <a:lnTo>
                  <a:pt x="2752021" y="1195550"/>
                </a:lnTo>
                <a:close/>
              </a:path>
            </a:pathLst>
          </a:custGeom>
          <a:ln w="45045"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6450246-5ABC-BF8C-3579-34F6C8121B54}"/>
              </a:ext>
            </a:extLst>
          </p:cNvPr>
          <p:cNvSpPr txBox="1"/>
          <p:nvPr/>
        </p:nvSpPr>
        <p:spPr>
          <a:xfrm>
            <a:off x="1106032" y="1471395"/>
            <a:ext cx="9979937" cy="2215991"/>
          </a:xfrm>
          <a:prstGeom prst="rect">
            <a:avLst/>
          </a:prstGeom>
          <a:noFill/>
          <a:effectLst>
            <a:outerShdw blurRad="254000" dist="38100" dir="5040000" algn="t" rotWithShape="0">
              <a:prstClr val="black"/>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800" b="1" i="0" u="none" strike="noStrike" kern="1200" cap="none" spc="0" normalizeH="0" baseline="0" noProof="0" dirty="0">
                <a:ln>
                  <a:noFill/>
                </a:ln>
                <a:solidFill>
                  <a:prstClr val="white">
                    <a:lumMod val="95000"/>
                  </a:prstClr>
                </a:solidFill>
                <a:effectLst/>
                <a:uLnTx/>
                <a:uFillTx/>
                <a:latin typeface="Aharoni" panose="02010803020104030203" pitchFamily="2" charset="-79"/>
                <a:ea typeface="+mn-ea"/>
                <a:cs typeface="Aharoni" panose="02010803020104030203" pitchFamily="2" charset="-79"/>
              </a:rPr>
              <a:t>PROTOTYPE</a:t>
            </a:r>
            <a:endParaRPr kumimoji="0" lang="en-GB" sz="9600" b="1" i="0" u="none" strike="noStrike" kern="1200" cap="none" spc="0" normalizeH="0" baseline="0" noProof="0" dirty="0">
              <a:ln>
                <a:noFill/>
              </a:ln>
              <a:solidFill>
                <a:prstClr val="white">
                  <a:lumMod val="95000"/>
                </a:prstClr>
              </a:solidFill>
              <a:effectLst>
                <a:outerShdw blurRad="101600" algn="tl">
                  <a:srgbClr val="000000">
                    <a:alpha val="59000"/>
                  </a:srgbClr>
                </a:outerShdw>
              </a:effectLst>
              <a:uLnTx/>
              <a:uFillTx/>
              <a:latin typeface="Aharoni" panose="02010803020104030203" pitchFamily="2" charset="-79"/>
              <a:ea typeface="+mn-ea"/>
              <a:cs typeface="Aharoni" panose="02010803020104030203" pitchFamily="2" charset="-79"/>
            </a:endParaRPr>
          </a:p>
        </p:txBody>
      </p:sp>
      <p:pic>
        <p:nvPicPr>
          <p:cNvPr id="15" name="Graphic 14" descr="Continuous Improvement with solid fill">
            <a:extLst>
              <a:ext uri="{FF2B5EF4-FFF2-40B4-BE49-F238E27FC236}">
                <a16:creationId xmlns:a16="http://schemas.microsoft.com/office/drawing/2014/main" id="{FD35BF9D-6664-EECA-AB60-4D7C8CBAEB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199464" y="-51358"/>
            <a:ext cx="1793072" cy="1793072"/>
          </a:xfrm>
          <a:prstGeom prst="rect">
            <a:avLst/>
          </a:prstGeom>
          <a:effectLst>
            <a:outerShdw blurRad="165100" dist="38100" dir="5400000" algn="t" rotWithShape="0">
              <a:prstClr val="black"/>
            </a:outerShdw>
          </a:effectLst>
        </p:spPr>
      </p:pic>
      <p:sp>
        <p:nvSpPr>
          <p:cNvPr id="16" name="TextBox 15">
            <a:extLst>
              <a:ext uri="{FF2B5EF4-FFF2-40B4-BE49-F238E27FC236}">
                <a16:creationId xmlns:a16="http://schemas.microsoft.com/office/drawing/2014/main" id="{87551D5B-CD74-F7F8-3AEF-C43038BCE0C2}"/>
              </a:ext>
            </a:extLst>
          </p:cNvPr>
          <p:cNvSpPr txBox="1"/>
          <p:nvPr/>
        </p:nvSpPr>
        <p:spPr>
          <a:xfrm>
            <a:off x="2552018" y="3594641"/>
            <a:ext cx="7087964" cy="2554545"/>
          </a:xfrm>
          <a:prstGeom prst="rect">
            <a:avLst/>
          </a:prstGeom>
          <a:noFill/>
        </p:spPr>
        <p:txBody>
          <a:bodyPr wrap="square" rtlCol="0">
            <a:spAutoFit/>
          </a:bodyPr>
          <a:lstStyle/>
          <a:p>
            <a:pPr algn="ctr"/>
            <a:r>
              <a:rPr lang="en-GB" sz="2000" b="1" i="0" dirty="0">
                <a:solidFill>
                  <a:schemeClr val="bg1"/>
                </a:solidFill>
                <a:effectLst/>
                <a:latin typeface="Yu Gothic UI" panose="020B0500000000000000" pitchFamily="34" charset="-128"/>
                <a:ea typeface="Yu Gothic UI" panose="020B0500000000000000" pitchFamily="34" charset="-128"/>
              </a:rPr>
              <a:t>In design thinking, during “Prototyping” phase it is about producing experimental versions of the ideas that are swift and straightforward to test them for improvement. There is a nine-step statistical process designed to work best when seeking user feedback to refine and enhance solutions before finalizing them. </a:t>
            </a:r>
            <a:endParaRPr lang="en-GB" sz="2000" b="1" dirty="0">
              <a:solidFill>
                <a:schemeClr val="bg1"/>
              </a:solidFill>
              <a:effectLst/>
              <a:latin typeface="Yu Gothic UI" panose="020B0500000000000000" pitchFamily="34" charset="-128"/>
              <a:ea typeface="Yu Gothic UI" panose="020B0500000000000000" pitchFamily="34" charset="-128"/>
            </a:endParaRPr>
          </a:p>
          <a:p>
            <a:pPr algn="ctr"/>
            <a:r>
              <a:rPr lang="en-GB" sz="2000" b="1" i="0" dirty="0">
                <a:solidFill>
                  <a:schemeClr val="bg1"/>
                </a:solidFill>
                <a:effectLst/>
                <a:latin typeface="Yu Gothic UI" panose="020B0500000000000000" pitchFamily="34" charset="-128"/>
                <a:ea typeface="Yu Gothic UI" panose="020B0500000000000000" pitchFamily="34" charset="-128"/>
              </a:rPr>
              <a:t>This hands-on approach of a product development ensures the end ones satisfied users’ need effectively.</a:t>
            </a:r>
            <a:endParaRPr lang="en-GB" sz="2000" b="1" dirty="0">
              <a:solidFill>
                <a:schemeClr val="bg1"/>
              </a:solidFill>
              <a:effectLst/>
              <a:latin typeface="Yu Gothic UI" panose="020B0500000000000000" pitchFamily="34" charset="-128"/>
              <a:ea typeface="Yu Gothic UI" panose="020B0500000000000000" pitchFamily="34" charset="-128"/>
            </a:endParaRPr>
          </a:p>
        </p:txBody>
      </p:sp>
      <p:sp useBgFill="1">
        <p:nvSpPr>
          <p:cNvPr id="9" name="Graphic 2" descr="Single gear with solid fill">
            <a:extLst>
              <a:ext uri="{FF2B5EF4-FFF2-40B4-BE49-F238E27FC236}">
                <a16:creationId xmlns:a16="http://schemas.microsoft.com/office/drawing/2014/main" id="{55D692CA-232D-396C-6A03-E3B5D704057E}"/>
              </a:ext>
            </a:extLst>
          </p:cNvPr>
          <p:cNvSpPr/>
          <p:nvPr/>
        </p:nvSpPr>
        <p:spPr>
          <a:xfrm rot="20780154">
            <a:off x="1583541" y="-1788374"/>
            <a:ext cx="3072337" cy="3067826"/>
          </a:xfrm>
          <a:custGeom>
            <a:avLst/>
            <a:gdLst>
              <a:gd name="connsiteX0" fmla="*/ 1533913 w 3072337"/>
              <a:gd name="connsiteY0" fmla="*/ 2075294 h 3067826"/>
              <a:gd name="connsiteX1" fmla="*/ 992532 w 3072337"/>
              <a:gd name="connsiteY1" fmla="*/ 1533913 h 3067826"/>
              <a:gd name="connsiteX2" fmla="*/ 1533913 w 3072337"/>
              <a:gd name="connsiteY2" fmla="*/ 992532 h 3067826"/>
              <a:gd name="connsiteX3" fmla="*/ 2075294 w 3072337"/>
              <a:gd name="connsiteY3" fmla="*/ 1533913 h 3067826"/>
              <a:gd name="connsiteX4" fmla="*/ 1533913 w 3072337"/>
              <a:gd name="connsiteY4" fmla="*/ 2075294 h 3067826"/>
              <a:gd name="connsiteX5" fmla="*/ 2752021 w 3072337"/>
              <a:gd name="connsiteY5" fmla="*/ 1195550 h 3067826"/>
              <a:gd name="connsiteX6" fmla="*/ 2634722 w 3072337"/>
              <a:gd name="connsiteY6" fmla="*/ 915836 h 3067826"/>
              <a:gd name="connsiteX7" fmla="*/ 2747509 w 3072337"/>
              <a:gd name="connsiteY7" fmla="*/ 577473 h 3067826"/>
              <a:gd name="connsiteX8" fmla="*/ 2490353 w 3072337"/>
              <a:gd name="connsiteY8" fmla="*/ 320317 h 3067826"/>
              <a:gd name="connsiteX9" fmla="*/ 2151990 w 3072337"/>
              <a:gd name="connsiteY9" fmla="*/ 433105 h 3067826"/>
              <a:gd name="connsiteX10" fmla="*/ 1867765 w 3072337"/>
              <a:gd name="connsiteY10" fmla="*/ 315806 h 3067826"/>
              <a:gd name="connsiteX11" fmla="*/ 1714374 w 3072337"/>
              <a:gd name="connsiteY11" fmla="*/ 0 h 3067826"/>
              <a:gd name="connsiteX12" fmla="*/ 1353453 w 3072337"/>
              <a:gd name="connsiteY12" fmla="*/ 0 h 3067826"/>
              <a:gd name="connsiteX13" fmla="*/ 1195550 w 3072337"/>
              <a:gd name="connsiteY13" fmla="*/ 315806 h 3067826"/>
              <a:gd name="connsiteX14" fmla="*/ 915836 w 3072337"/>
              <a:gd name="connsiteY14" fmla="*/ 433105 h 3067826"/>
              <a:gd name="connsiteX15" fmla="*/ 577473 w 3072337"/>
              <a:gd name="connsiteY15" fmla="*/ 320317 h 3067826"/>
              <a:gd name="connsiteX16" fmla="*/ 320317 w 3072337"/>
              <a:gd name="connsiteY16" fmla="*/ 577473 h 3067826"/>
              <a:gd name="connsiteX17" fmla="*/ 433105 w 3072337"/>
              <a:gd name="connsiteY17" fmla="*/ 915836 h 3067826"/>
              <a:gd name="connsiteX18" fmla="*/ 315806 w 3072337"/>
              <a:gd name="connsiteY18" fmla="*/ 1200061 h 3067826"/>
              <a:gd name="connsiteX19" fmla="*/ 0 w 3072337"/>
              <a:gd name="connsiteY19" fmla="*/ 1353453 h 3067826"/>
              <a:gd name="connsiteX20" fmla="*/ 0 w 3072337"/>
              <a:gd name="connsiteY20" fmla="*/ 1714374 h 3067826"/>
              <a:gd name="connsiteX21" fmla="*/ 315806 w 3072337"/>
              <a:gd name="connsiteY21" fmla="*/ 1872276 h 3067826"/>
              <a:gd name="connsiteX22" fmla="*/ 433105 w 3072337"/>
              <a:gd name="connsiteY22" fmla="*/ 2151990 h 3067826"/>
              <a:gd name="connsiteX23" fmla="*/ 320317 w 3072337"/>
              <a:gd name="connsiteY23" fmla="*/ 2490353 h 3067826"/>
              <a:gd name="connsiteX24" fmla="*/ 577473 w 3072337"/>
              <a:gd name="connsiteY24" fmla="*/ 2747509 h 3067826"/>
              <a:gd name="connsiteX25" fmla="*/ 915836 w 3072337"/>
              <a:gd name="connsiteY25" fmla="*/ 2634722 h 3067826"/>
              <a:gd name="connsiteX26" fmla="*/ 1200061 w 3072337"/>
              <a:gd name="connsiteY26" fmla="*/ 2752021 h 3067826"/>
              <a:gd name="connsiteX27" fmla="*/ 1357964 w 3072337"/>
              <a:gd name="connsiteY27" fmla="*/ 3067827 h 3067826"/>
              <a:gd name="connsiteX28" fmla="*/ 1718885 w 3072337"/>
              <a:gd name="connsiteY28" fmla="*/ 3067827 h 3067826"/>
              <a:gd name="connsiteX29" fmla="*/ 1876788 w 3072337"/>
              <a:gd name="connsiteY29" fmla="*/ 2752021 h 3067826"/>
              <a:gd name="connsiteX30" fmla="*/ 2156502 w 3072337"/>
              <a:gd name="connsiteY30" fmla="*/ 2634722 h 3067826"/>
              <a:gd name="connsiteX31" fmla="*/ 2494865 w 3072337"/>
              <a:gd name="connsiteY31" fmla="*/ 2747509 h 3067826"/>
              <a:gd name="connsiteX32" fmla="*/ 2752021 w 3072337"/>
              <a:gd name="connsiteY32" fmla="*/ 2490353 h 3067826"/>
              <a:gd name="connsiteX33" fmla="*/ 2639233 w 3072337"/>
              <a:gd name="connsiteY33" fmla="*/ 2151990 h 3067826"/>
              <a:gd name="connsiteX34" fmla="*/ 2756532 w 3072337"/>
              <a:gd name="connsiteY34" fmla="*/ 1867765 h 3067826"/>
              <a:gd name="connsiteX35" fmla="*/ 3072338 w 3072337"/>
              <a:gd name="connsiteY35" fmla="*/ 1709862 h 3067826"/>
              <a:gd name="connsiteX36" fmla="*/ 3072338 w 3072337"/>
              <a:gd name="connsiteY36" fmla="*/ 1348941 h 3067826"/>
              <a:gd name="connsiteX37" fmla="*/ 2752021 w 3072337"/>
              <a:gd name="connsiteY37" fmla="*/ 1195550 h 30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72337" h="3067826">
                <a:moveTo>
                  <a:pt x="1533913" y="2075294"/>
                </a:moveTo>
                <a:cubicBezTo>
                  <a:pt x="1236154" y="2075294"/>
                  <a:pt x="992532" y="1831673"/>
                  <a:pt x="992532" y="1533913"/>
                </a:cubicBezTo>
                <a:cubicBezTo>
                  <a:pt x="992532" y="1236154"/>
                  <a:pt x="1236154" y="992532"/>
                  <a:pt x="1533913" y="992532"/>
                </a:cubicBezTo>
                <a:cubicBezTo>
                  <a:pt x="1831673" y="992532"/>
                  <a:pt x="2075294" y="1236154"/>
                  <a:pt x="2075294" y="1533913"/>
                </a:cubicBezTo>
                <a:cubicBezTo>
                  <a:pt x="2075294" y="1831673"/>
                  <a:pt x="1831673" y="2075294"/>
                  <a:pt x="1533913" y="2075294"/>
                </a:cubicBezTo>
                <a:close/>
                <a:moveTo>
                  <a:pt x="2752021" y="1195550"/>
                </a:moveTo>
                <a:cubicBezTo>
                  <a:pt x="2724952" y="1096297"/>
                  <a:pt x="2684348" y="1001555"/>
                  <a:pt x="2634722" y="915836"/>
                </a:cubicBezTo>
                <a:lnTo>
                  <a:pt x="2747509" y="577473"/>
                </a:lnTo>
                <a:lnTo>
                  <a:pt x="2490353" y="320317"/>
                </a:lnTo>
                <a:lnTo>
                  <a:pt x="2151990" y="433105"/>
                </a:lnTo>
                <a:cubicBezTo>
                  <a:pt x="2061760" y="383478"/>
                  <a:pt x="1967018" y="342875"/>
                  <a:pt x="1867765" y="315806"/>
                </a:cubicBezTo>
                <a:lnTo>
                  <a:pt x="1714374" y="0"/>
                </a:lnTo>
                <a:lnTo>
                  <a:pt x="1353453" y="0"/>
                </a:lnTo>
                <a:lnTo>
                  <a:pt x="1195550" y="315806"/>
                </a:lnTo>
                <a:cubicBezTo>
                  <a:pt x="1096297" y="342875"/>
                  <a:pt x="1001555" y="383478"/>
                  <a:pt x="915836" y="433105"/>
                </a:cubicBezTo>
                <a:lnTo>
                  <a:pt x="577473" y="320317"/>
                </a:lnTo>
                <a:lnTo>
                  <a:pt x="320317" y="577473"/>
                </a:lnTo>
                <a:lnTo>
                  <a:pt x="433105" y="915836"/>
                </a:lnTo>
                <a:cubicBezTo>
                  <a:pt x="383478" y="1006067"/>
                  <a:pt x="342875" y="1100808"/>
                  <a:pt x="315806" y="1200061"/>
                </a:cubicBezTo>
                <a:lnTo>
                  <a:pt x="0" y="1353453"/>
                </a:lnTo>
                <a:lnTo>
                  <a:pt x="0" y="1714374"/>
                </a:lnTo>
                <a:lnTo>
                  <a:pt x="315806" y="1872276"/>
                </a:lnTo>
                <a:cubicBezTo>
                  <a:pt x="342875" y="1971530"/>
                  <a:pt x="383478" y="2066271"/>
                  <a:pt x="433105" y="2151990"/>
                </a:cubicBezTo>
                <a:lnTo>
                  <a:pt x="320317" y="2490353"/>
                </a:lnTo>
                <a:lnTo>
                  <a:pt x="577473" y="2747509"/>
                </a:lnTo>
                <a:lnTo>
                  <a:pt x="915836" y="2634722"/>
                </a:lnTo>
                <a:cubicBezTo>
                  <a:pt x="1006067" y="2684348"/>
                  <a:pt x="1100808" y="2724952"/>
                  <a:pt x="1200061" y="2752021"/>
                </a:cubicBezTo>
                <a:lnTo>
                  <a:pt x="1357964" y="3067827"/>
                </a:lnTo>
                <a:lnTo>
                  <a:pt x="1718885" y="3067827"/>
                </a:lnTo>
                <a:lnTo>
                  <a:pt x="1876788" y="2752021"/>
                </a:lnTo>
                <a:cubicBezTo>
                  <a:pt x="1976041" y="2724952"/>
                  <a:pt x="2070783" y="2684348"/>
                  <a:pt x="2156502" y="2634722"/>
                </a:cubicBezTo>
                <a:lnTo>
                  <a:pt x="2494865" y="2747509"/>
                </a:lnTo>
                <a:lnTo>
                  <a:pt x="2752021" y="2490353"/>
                </a:lnTo>
                <a:lnTo>
                  <a:pt x="2639233" y="2151990"/>
                </a:lnTo>
                <a:cubicBezTo>
                  <a:pt x="2688860" y="2061760"/>
                  <a:pt x="2729463" y="1967018"/>
                  <a:pt x="2756532" y="1867765"/>
                </a:cubicBezTo>
                <a:lnTo>
                  <a:pt x="3072338" y="1709862"/>
                </a:lnTo>
                <a:lnTo>
                  <a:pt x="3072338" y="1348941"/>
                </a:lnTo>
                <a:lnTo>
                  <a:pt x="2752021" y="1195550"/>
                </a:lnTo>
                <a:close/>
              </a:path>
            </a:pathLst>
          </a:custGeom>
          <a:ln w="45045" cap="flat">
            <a:noFill/>
            <a:prstDash val="solid"/>
            <a:miter/>
          </a:ln>
        </p:spPr>
        <p:txBody>
          <a:bodyPr rtlCol="0" anchor="ctr"/>
          <a:lstStyle/>
          <a:p>
            <a:endParaRPr lang="en-GB"/>
          </a:p>
        </p:txBody>
      </p:sp>
    </p:spTree>
    <p:extLst>
      <p:ext uri="{BB962C8B-B14F-4D97-AF65-F5344CB8AC3E}">
        <p14:creationId xmlns:p14="http://schemas.microsoft.com/office/powerpoint/2010/main" val="3089685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5"/>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9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B76D7627-364B-531B-84C5-C1D2753F55A7}"/>
              </a:ext>
            </a:extLst>
          </p:cNvPr>
          <p:cNvPicPr>
            <a:picLocks noChangeAspect="1"/>
          </p:cNvPicPr>
          <p:nvPr/>
        </p:nvPicPr>
        <p:blipFill>
          <a:blip r:embed="rId2">
            <a:extLst>
              <a:ext uri="{BEBA8EAE-BF5A-486C-A8C5-ECC9F3942E4B}">
                <a14:imgProps xmlns:a14="http://schemas.microsoft.com/office/drawing/2010/main">
                  <a14:imgLayer r:embed="rId4">
                    <a14:imgEffect>
                      <a14:brightnessContrast bright="-90000"/>
                    </a14:imgEffect>
                  </a14:imgLayer>
                </a14:imgProps>
              </a:ext>
              <a:ext uri="{28A0092B-C50C-407E-A947-70E740481C1C}">
                <a14:useLocalDpi xmlns:a14="http://schemas.microsoft.com/office/drawing/2010/main" val="0"/>
              </a:ext>
            </a:extLst>
          </a:blip>
          <a:srcRect t="7089" b="7089"/>
          <a:stretch/>
        </p:blipFill>
        <p:spPr>
          <a:xfrm>
            <a:off x="0" y="-59265"/>
            <a:ext cx="12192000" cy="6976531"/>
          </a:xfrm>
          <a:prstGeom prst="rect">
            <a:avLst/>
          </a:prstGeom>
        </p:spPr>
      </p:pic>
      <p:cxnSp>
        <p:nvCxnSpPr>
          <p:cNvPr id="27" name="Straight Connector 26">
            <a:extLst>
              <a:ext uri="{FF2B5EF4-FFF2-40B4-BE49-F238E27FC236}">
                <a16:creationId xmlns:a16="http://schemas.microsoft.com/office/drawing/2014/main" id="{3434C41E-3F09-E724-9DBF-1876F8469B72}"/>
              </a:ext>
            </a:extLst>
          </p:cNvPr>
          <p:cNvCxnSpPr>
            <a:cxnSpLocks/>
          </p:cNvCxnSpPr>
          <p:nvPr/>
        </p:nvCxnSpPr>
        <p:spPr>
          <a:xfrm>
            <a:off x="-3485061" y="1111070"/>
            <a:ext cx="12651921" cy="0"/>
          </a:xfrm>
          <a:prstGeom prst="line">
            <a:avLst/>
          </a:prstGeom>
          <a:ln w="25400" cap="sq">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4FBA38-DC1E-D068-ADD7-BA21967FE36B}"/>
              </a:ext>
            </a:extLst>
          </p:cNvPr>
          <p:cNvCxnSpPr>
            <a:cxnSpLocks/>
          </p:cNvCxnSpPr>
          <p:nvPr/>
        </p:nvCxnSpPr>
        <p:spPr>
          <a:xfrm>
            <a:off x="8928136" y="2923901"/>
            <a:ext cx="10444987" cy="0"/>
          </a:xfrm>
          <a:prstGeom prst="line">
            <a:avLst/>
          </a:prstGeom>
          <a:ln w="25400" cap="sq">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0D2291-2681-0634-1DB4-858D9405259F}"/>
              </a:ext>
            </a:extLst>
          </p:cNvPr>
          <p:cNvSpPr txBox="1"/>
          <p:nvPr/>
        </p:nvSpPr>
        <p:spPr>
          <a:xfrm>
            <a:off x="214085" y="146945"/>
            <a:ext cx="8548946"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prstClr val="white"/>
                </a:solidFill>
                <a:effectLst/>
                <a:uLnTx/>
                <a:uFillTx/>
                <a:latin typeface="Aharoni" panose="02010803020104030203" pitchFamily="2" charset="-79"/>
                <a:ea typeface="+mn-ea"/>
                <a:cs typeface="Aharoni" panose="02010803020104030203" pitchFamily="2" charset="-79"/>
              </a:rPr>
              <a:t>PROTOTYPES TO</a:t>
            </a:r>
            <a:r>
              <a:rPr kumimoji="0" lang="en-GB" sz="2800" b="1" i="0" u="none" strike="noStrike" kern="1200" cap="none" spc="0" normalizeH="0" baseline="0" noProof="0" dirty="0">
                <a:ln>
                  <a:noFill/>
                </a:ln>
                <a:solidFill>
                  <a:prstClr val="white"/>
                </a:solidFill>
                <a:effectLst/>
                <a:uLnTx/>
                <a:uFillTx/>
                <a:latin typeface="Calibri Light" panose="020F0302020204030204"/>
                <a:ea typeface="+mn-ea"/>
                <a:cs typeface="Aharoni" panose="02010803020104030203" pitchFamily="2" charset="-79"/>
              </a:rPr>
              <a:t>TEST</a:t>
            </a:r>
            <a:endParaRPr kumimoji="0" lang="en-GB" sz="6600" b="1" i="0" u="none" strike="noStrike" kern="1200" cap="none" spc="0" normalizeH="0" baseline="0" noProof="0" dirty="0">
              <a:ln>
                <a:noFill/>
              </a:ln>
              <a:solidFill>
                <a:prstClr val="white"/>
              </a:solidFill>
              <a:effectLst/>
              <a:uLnTx/>
              <a:uFillTx/>
              <a:latin typeface="Calibri Light" panose="020F0302020204030204"/>
              <a:ea typeface="+mn-ea"/>
              <a:cs typeface="Aharoni" panose="02010803020104030203" pitchFamily="2" charset="-79"/>
            </a:endParaRPr>
          </a:p>
        </p:txBody>
      </p:sp>
      <p:sp>
        <p:nvSpPr>
          <p:cNvPr id="43" name="Right Triangle 42">
            <a:extLst>
              <a:ext uri="{FF2B5EF4-FFF2-40B4-BE49-F238E27FC236}">
                <a16:creationId xmlns:a16="http://schemas.microsoft.com/office/drawing/2014/main" id="{BD0CD927-282D-1796-A443-60F6B0FBC31B}"/>
              </a:ext>
            </a:extLst>
          </p:cNvPr>
          <p:cNvSpPr/>
          <p:nvPr/>
        </p:nvSpPr>
        <p:spPr>
          <a:xfrm>
            <a:off x="-2040264" y="3363829"/>
            <a:ext cx="7105650" cy="4152897"/>
          </a:xfrm>
          <a:prstGeom prst="rtTriangle">
            <a:avLst/>
          </a:prstGeom>
          <a:solidFill>
            <a:schemeClr val="bg1">
              <a:lumMod val="85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ight Triangle 43">
            <a:extLst>
              <a:ext uri="{FF2B5EF4-FFF2-40B4-BE49-F238E27FC236}">
                <a16:creationId xmlns:a16="http://schemas.microsoft.com/office/drawing/2014/main" id="{E6A0D3BF-BE8A-296F-FB1C-B0D5B50B1C75}"/>
              </a:ext>
            </a:extLst>
          </p:cNvPr>
          <p:cNvSpPr/>
          <p:nvPr/>
        </p:nvSpPr>
        <p:spPr>
          <a:xfrm>
            <a:off x="-1649739" y="3999217"/>
            <a:ext cx="7105650" cy="4152897"/>
          </a:xfrm>
          <a:prstGeom prst="rtTriangle">
            <a:avLst/>
          </a:prstGeom>
          <a:solidFill>
            <a:schemeClr val="bg1">
              <a:lumMod val="85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ight Triangle 47">
            <a:extLst>
              <a:ext uri="{FF2B5EF4-FFF2-40B4-BE49-F238E27FC236}">
                <a16:creationId xmlns:a16="http://schemas.microsoft.com/office/drawing/2014/main" id="{2082F775-0922-51F0-CD1E-24F1381B239C}"/>
              </a:ext>
            </a:extLst>
          </p:cNvPr>
          <p:cNvSpPr/>
          <p:nvPr/>
        </p:nvSpPr>
        <p:spPr>
          <a:xfrm>
            <a:off x="-1221569" y="4634606"/>
            <a:ext cx="7105650" cy="4152897"/>
          </a:xfrm>
          <a:prstGeom prst="rtTriangle">
            <a:avLst/>
          </a:prstGeom>
          <a:solidFill>
            <a:schemeClr val="bg1">
              <a:lumMod val="85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95DAD8F-77B7-D0B3-3F58-10021E2F3295}"/>
              </a:ext>
            </a:extLst>
          </p:cNvPr>
          <p:cNvSpPr txBox="1"/>
          <p:nvPr/>
        </p:nvSpPr>
        <p:spPr>
          <a:xfrm>
            <a:off x="249463" y="1302281"/>
            <a:ext cx="7809593" cy="5675015"/>
          </a:xfrm>
          <a:prstGeom prst="rect">
            <a:avLst/>
          </a:prstGeom>
          <a:noFill/>
        </p:spPr>
        <p:txBody>
          <a:bodyPr wrap="square">
            <a:spAutoFit/>
          </a:bodyPr>
          <a:lstStyle/>
          <a:p>
            <a:pPr marL="355600" marR="5080" indent="-343535">
              <a:lnSpc>
                <a:spcPct val="120100"/>
              </a:lnSpc>
              <a:spcBef>
                <a:spcPts val="95"/>
              </a:spcBef>
              <a:buFont typeface="Arial"/>
              <a:buChar char="•"/>
              <a:tabLst>
                <a:tab pos="355600" algn="l"/>
                <a:tab pos="356235" algn="l"/>
              </a:tabLst>
            </a:pPr>
            <a:r>
              <a:rPr lang="en-GB" sz="2000" b="1" dirty="0">
                <a:solidFill>
                  <a:schemeClr val="bg1"/>
                </a:solidFill>
                <a:latin typeface="Yu Gothic UI" panose="020B0500000000000000" pitchFamily="34" charset="-128"/>
                <a:ea typeface="Yu Gothic UI" panose="020B0500000000000000" pitchFamily="34" charset="-128"/>
                <a:cs typeface="Arial"/>
              </a:rPr>
              <a:t>START </a:t>
            </a:r>
            <a:r>
              <a:rPr lang="en-GB" sz="2000" b="1" spc="-5" dirty="0">
                <a:solidFill>
                  <a:schemeClr val="bg1"/>
                </a:solidFill>
                <a:latin typeface="Yu Gothic UI" panose="020B0500000000000000" pitchFamily="34" charset="-128"/>
                <a:ea typeface="Yu Gothic UI" panose="020B0500000000000000" pitchFamily="34" charset="-128"/>
                <a:cs typeface="Arial"/>
              </a:rPr>
              <a:t>BUILDING: </a:t>
            </a:r>
            <a:r>
              <a:rPr lang="en-GB" sz="2000" spc="-5" dirty="0">
                <a:solidFill>
                  <a:schemeClr val="bg1"/>
                </a:solidFill>
                <a:latin typeface="Yu Gothic UI" panose="020B0500000000000000" pitchFamily="34" charset="-128"/>
                <a:ea typeface="Yu Gothic UI" panose="020B0500000000000000" pitchFamily="34" charset="-128"/>
                <a:cs typeface="Arial"/>
              </a:rPr>
              <a:t>Even if </a:t>
            </a:r>
            <a:r>
              <a:rPr lang="en-GB" sz="2000" spc="-10" dirty="0">
                <a:solidFill>
                  <a:schemeClr val="bg1"/>
                </a:solidFill>
                <a:latin typeface="Yu Gothic UI" panose="020B0500000000000000" pitchFamily="34" charset="-128"/>
                <a:ea typeface="Yu Gothic UI" panose="020B0500000000000000" pitchFamily="34" charset="-128"/>
                <a:cs typeface="Arial"/>
              </a:rPr>
              <a:t>you </a:t>
            </a:r>
            <a:r>
              <a:rPr lang="en-GB" sz="2000" spc="-5" dirty="0">
                <a:solidFill>
                  <a:schemeClr val="bg1"/>
                </a:solidFill>
                <a:latin typeface="Yu Gothic UI" panose="020B0500000000000000" pitchFamily="34" charset="-128"/>
                <a:ea typeface="Yu Gothic UI" panose="020B0500000000000000" pitchFamily="34" charset="-128"/>
                <a:cs typeface="Arial"/>
              </a:rPr>
              <a:t>aren’t sure </a:t>
            </a:r>
            <a:r>
              <a:rPr lang="en-GB" sz="2000" spc="-10" dirty="0">
                <a:solidFill>
                  <a:schemeClr val="bg1"/>
                </a:solidFill>
                <a:latin typeface="Yu Gothic UI" panose="020B0500000000000000" pitchFamily="34" charset="-128"/>
                <a:ea typeface="Yu Gothic UI" panose="020B0500000000000000" pitchFamily="34" charset="-128"/>
                <a:cs typeface="Arial"/>
              </a:rPr>
              <a:t>what you’re </a:t>
            </a:r>
            <a:r>
              <a:rPr lang="en-GB" sz="2000" dirty="0">
                <a:solidFill>
                  <a:schemeClr val="bg1"/>
                </a:solidFill>
                <a:latin typeface="Yu Gothic UI" panose="020B0500000000000000" pitchFamily="34" charset="-128"/>
                <a:ea typeface="Yu Gothic UI" panose="020B0500000000000000" pitchFamily="34" charset="-128"/>
                <a:cs typeface="Arial"/>
              </a:rPr>
              <a:t>doing, the act of picking up some </a:t>
            </a:r>
            <a:r>
              <a:rPr lang="en-GB" dirty="0">
                <a:solidFill>
                  <a:schemeClr val="bg1"/>
                </a:solidFill>
                <a:latin typeface="Yu Gothic UI" panose="020B0500000000000000" pitchFamily="34" charset="-128"/>
                <a:ea typeface="Yu Gothic UI" panose="020B0500000000000000" pitchFamily="34" charset="-128"/>
                <a:cs typeface="Arial"/>
              </a:rPr>
              <a:t>materials</a:t>
            </a:r>
            <a:r>
              <a:rPr lang="en-GB" sz="2000" dirty="0">
                <a:solidFill>
                  <a:schemeClr val="bg1"/>
                </a:solidFill>
                <a:latin typeface="Yu Gothic UI" panose="020B0500000000000000" pitchFamily="34" charset="-128"/>
                <a:ea typeface="Yu Gothic UI" panose="020B0500000000000000" pitchFamily="34" charset="-128"/>
                <a:cs typeface="Arial"/>
              </a:rPr>
              <a:t> </a:t>
            </a:r>
            <a:r>
              <a:rPr lang="en-GB" sz="2000" spc="-10" dirty="0">
                <a:solidFill>
                  <a:schemeClr val="bg1"/>
                </a:solidFill>
                <a:latin typeface="Yu Gothic UI" panose="020B0500000000000000" pitchFamily="34" charset="-128"/>
                <a:ea typeface="Yu Gothic UI" panose="020B0500000000000000" pitchFamily="34" charset="-128"/>
                <a:cs typeface="Arial"/>
              </a:rPr>
              <a:t>(paper, markers</a:t>
            </a:r>
            <a:r>
              <a:rPr lang="en-GB" sz="2000" dirty="0">
                <a:solidFill>
                  <a:schemeClr val="bg1"/>
                </a:solidFill>
                <a:latin typeface="Yu Gothic UI" panose="020B0500000000000000" pitchFamily="34" charset="-128"/>
                <a:ea typeface="Yu Gothic UI" panose="020B0500000000000000" pitchFamily="34" charset="-128"/>
                <a:cs typeface="Arial"/>
              </a:rPr>
              <a:t>, other objects are a good </a:t>
            </a:r>
            <a:r>
              <a:rPr lang="en-GB" sz="2000" spc="-5" dirty="0">
                <a:solidFill>
                  <a:schemeClr val="bg1"/>
                </a:solidFill>
                <a:latin typeface="Yu Gothic UI" panose="020B0500000000000000" pitchFamily="34" charset="-128"/>
                <a:ea typeface="Yu Gothic UI" panose="020B0500000000000000" pitchFamily="34" charset="-128"/>
                <a:cs typeface="Arial"/>
              </a:rPr>
              <a:t>way </a:t>
            </a:r>
            <a:r>
              <a:rPr lang="en-GB" sz="2000" dirty="0">
                <a:solidFill>
                  <a:schemeClr val="bg1"/>
                </a:solidFill>
                <a:latin typeface="Yu Gothic UI" panose="020B0500000000000000" pitchFamily="34" charset="-128"/>
                <a:ea typeface="Yu Gothic UI" panose="020B0500000000000000" pitchFamily="34" charset="-128"/>
                <a:cs typeface="Arial"/>
              </a:rPr>
              <a:t>to </a:t>
            </a:r>
            <a:r>
              <a:rPr lang="en-GB" sz="2000" spc="-5" dirty="0">
                <a:solidFill>
                  <a:schemeClr val="bg1"/>
                </a:solidFill>
                <a:latin typeface="Yu Gothic UI" panose="020B0500000000000000" pitchFamily="34" charset="-128"/>
                <a:ea typeface="Yu Gothic UI" panose="020B0500000000000000" pitchFamily="34" charset="-128"/>
                <a:cs typeface="Arial"/>
              </a:rPr>
              <a:t>start!) will</a:t>
            </a:r>
            <a:r>
              <a:rPr lang="en-GB" sz="2000" spc="-204" dirty="0">
                <a:solidFill>
                  <a:schemeClr val="bg1"/>
                </a:solidFill>
                <a:latin typeface="Yu Gothic UI" panose="020B0500000000000000" pitchFamily="34" charset="-128"/>
                <a:ea typeface="Yu Gothic UI" panose="020B0500000000000000" pitchFamily="34" charset="-128"/>
                <a:cs typeface="Arial"/>
              </a:rPr>
              <a:t> </a:t>
            </a:r>
            <a:r>
              <a:rPr lang="en-GB" sz="2000" dirty="0">
                <a:solidFill>
                  <a:schemeClr val="bg1"/>
                </a:solidFill>
                <a:latin typeface="Yu Gothic UI" panose="020B0500000000000000" pitchFamily="34" charset="-128"/>
                <a:ea typeface="Yu Gothic UI" panose="020B0500000000000000" pitchFamily="34" charset="-128"/>
                <a:cs typeface="Arial"/>
              </a:rPr>
              <a:t>be enough to get </a:t>
            </a:r>
            <a:r>
              <a:rPr lang="en-GB" sz="2000" spc="-5" dirty="0">
                <a:solidFill>
                  <a:schemeClr val="bg1"/>
                </a:solidFill>
                <a:latin typeface="Yu Gothic UI" panose="020B0500000000000000" pitchFamily="34" charset="-128"/>
                <a:ea typeface="Yu Gothic UI" panose="020B0500000000000000" pitchFamily="34" charset="-128"/>
                <a:cs typeface="Arial"/>
              </a:rPr>
              <a:t>you </a:t>
            </a:r>
            <a:r>
              <a:rPr lang="en-GB" sz="2000" dirty="0">
                <a:solidFill>
                  <a:schemeClr val="bg1"/>
                </a:solidFill>
                <a:latin typeface="Yu Gothic UI" panose="020B0500000000000000" pitchFamily="34" charset="-128"/>
                <a:ea typeface="Yu Gothic UI" panose="020B0500000000000000" pitchFamily="34" charset="-128"/>
                <a:cs typeface="Arial"/>
              </a:rPr>
              <a:t>going.</a:t>
            </a:r>
            <a:r>
              <a:rPr lang="en-GB" sz="2000" spc="-110" dirty="0">
                <a:solidFill>
                  <a:schemeClr val="bg1"/>
                </a:solidFill>
                <a:latin typeface="Yu Gothic UI" panose="020B0500000000000000" pitchFamily="34" charset="-128"/>
                <a:ea typeface="Yu Gothic UI" panose="020B0500000000000000" pitchFamily="34" charset="-128"/>
                <a:cs typeface="Arial"/>
              </a:rPr>
              <a:t> </a:t>
            </a:r>
          </a:p>
          <a:p>
            <a:pPr marL="355600" marR="5080" indent="-343535">
              <a:lnSpc>
                <a:spcPct val="120100"/>
              </a:lnSpc>
              <a:spcBef>
                <a:spcPts val="95"/>
              </a:spcBef>
              <a:buFont typeface="Arial"/>
              <a:buChar char="•"/>
              <a:tabLst>
                <a:tab pos="355600" algn="l"/>
                <a:tab pos="356235" algn="l"/>
              </a:tabLst>
            </a:pPr>
            <a:endParaRPr lang="en-US" sz="2000" dirty="0">
              <a:solidFill>
                <a:schemeClr val="bg1"/>
              </a:solidFill>
              <a:latin typeface="Yu Gothic UI" panose="020B0500000000000000" pitchFamily="34" charset="-128"/>
              <a:ea typeface="Yu Gothic UI" panose="020B0500000000000000" pitchFamily="34" charset="-128"/>
              <a:cs typeface="Aharoni" panose="02010803020104030203" pitchFamily="2" charset="-79"/>
            </a:endParaRPr>
          </a:p>
          <a:p>
            <a:pPr marL="355600" marR="5080" indent="-343535">
              <a:lnSpc>
                <a:spcPct val="120100"/>
              </a:lnSpc>
              <a:spcBef>
                <a:spcPts val="95"/>
              </a:spcBef>
              <a:buFont typeface="Arial"/>
              <a:buChar char="•"/>
              <a:tabLst>
                <a:tab pos="355600" algn="l"/>
                <a:tab pos="356235" algn="l"/>
              </a:tabLst>
            </a:pPr>
            <a:r>
              <a:rPr lang="en-GB" sz="2000" b="1" spc="-5" dirty="0">
                <a:solidFill>
                  <a:schemeClr val="bg1"/>
                </a:solidFill>
                <a:latin typeface="Yu Gothic UI" panose="020B0500000000000000" pitchFamily="34" charset="-128"/>
                <a:ea typeface="Yu Gothic UI" panose="020B0500000000000000" pitchFamily="34" charset="-128"/>
                <a:cs typeface="Arial"/>
              </a:rPr>
              <a:t>BUILD </a:t>
            </a:r>
            <a:r>
              <a:rPr lang="en-GB" sz="2000" b="1" dirty="0">
                <a:solidFill>
                  <a:schemeClr val="bg1"/>
                </a:solidFill>
                <a:latin typeface="Yu Gothic UI" panose="020B0500000000000000" pitchFamily="34" charset="-128"/>
                <a:ea typeface="Yu Gothic UI" panose="020B0500000000000000" pitchFamily="34" charset="-128"/>
                <a:cs typeface="Arial"/>
              </a:rPr>
              <a:t>WITH </a:t>
            </a:r>
            <a:r>
              <a:rPr lang="en-GB" sz="2000" b="1" spc="-5" dirty="0">
                <a:solidFill>
                  <a:schemeClr val="bg1"/>
                </a:solidFill>
                <a:latin typeface="Yu Gothic UI" panose="020B0500000000000000" pitchFamily="34" charset="-128"/>
                <a:ea typeface="Yu Gothic UI" panose="020B0500000000000000" pitchFamily="34" charset="-128"/>
                <a:cs typeface="Arial"/>
              </a:rPr>
              <a:t>YOUR</a:t>
            </a:r>
            <a:r>
              <a:rPr lang="en-GB" sz="2000" b="1" spc="-20" dirty="0">
                <a:solidFill>
                  <a:schemeClr val="bg1"/>
                </a:solidFill>
                <a:latin typeface="Yu Gothic UI" panose="020B0500000000000000" pitchFamily="34" charset="-128"/>
                <a:ea typeface="Yu Gothic UI" panose="020B0500000000000000" pitchFamily="34" charset="-128"/>
                <a:cs typeface="Arial"/>
              </a:rPr>
              <a:t> </a:t>
            </a:r>
            <a:r>
              <a:rPr lang="en-GB" sz="2000" b="1" spc="-5" dirty="0">
                <a:solidFill>
                  <a:schemeClr val="bg1"/>
                </a:solidFill>
                <a:latin typeface="Yu Gothic UI" panose="020B0500000000000000" pitchFamily="34" charset="-128"/>
                <a:ea typeface="Yu Gothic UI" panose="020B0500000000000000" pitchFamily="34" charset="-128"/>
                <a:cs typeface="Arial"/>
              </a:rPr>
              <a:t>GROUP </a:t>
            </a:r>
            <a:r>
              <a:rPr lang="en-GB" sz="2000" b="1" dirty="0">
                <a:solidFill>
                  <a:schemeClr val="bg1"/>
                </a:solidFill>
                <a:latin typeface="Yu Gothic UI" panose="020B0500000000000000" pitchFamily="34" charset="-128"/>
                <a:ea typeface="Yu Gothic UI" panose="020B0500000000000000" pitchFamily="34" charset="-128"/>
                <a:cs typeface="Arial"/>
              </a:rPr>
              <a:t>IN </a:t>
            </a:r>
            <a:r>
              <a:rPr lang="en-GB" sz="2000" b="1" spc="-5" dirty="0">
                <a:solidFill>
                  <a:schemeClr val="bg1"/>
                </a:solidFill>
                <a:latin typeface="Yu Gothic UI" panose="020B0500000000000000" pitchFamily="34" charset="-128"/>
                <a:ea typeface="Yu Gothic UI" panose="020B0500000000000000" pitchFamily="34" charset="-128"/>
                <a:cs typeface="Arial"/>
              </a:rPr>
              <a:t>MIND: </a:t>
            </a:r>
            <a:r>
              <a:rPr lang="en-GB" sz="2000" spc="5" dirty="0">
                <a:solidFill>
                  <a:schemeClr val="bg1"/>
                </a:solidFill>
                <a:latin typeface="Yu Gothic UI" panose="020B0500000000000000" pitchFamily="34" charset="-128"/>
                <a:ea typeface="Yu Gothic UI" panose="020B0500000000000000" pitchFamily="34" charset="-128"/>
                <a:cs typeface="Arial"/>
              </a:rPr>
              <a:t>What </a:t>
            </a:r>
            <a:r>
              <a:rPr lang="en-GB" sz="2000" dirty="0">
                <a:solidFill>
                  <a:schemeClr val="bg1"/>
                </a:solidFill>
                <a:latin typeface="Yu Gothic UI" panose="020B0500000000000000" pitchFamily="34" charset="-128"/>
                <a:ea typeface="Yu Gothic UI" panose="020B0500000000000000" pitchFamily="34" charset="-128"/>
                <a:cs typeface="Arial"/>
              </a:rPr>
              <a:t>do </a:t>
            </a:r>
            <a:r>
              <a:rPr lang="en-GB" sz="2000" spc="-5" dirty="0">
                <a:solidFill>
                  <a:schemeClr val="bg1"/>
                </a:solidFill>
                <a:latin typeface="Yu Gothic UI" panose="020B0500000000000000" pitchFamily="34" charset="-128"/>
                <a:ea typeface="Yu Gothic UI" panose="020B0500000000000000" pitchFamily="34" charset="-128"/>
                <a:cs typeface="Arial"/>
              </a:rPr>
              <a:t>you </a:t>
            </a:r>
            <a:r>
              <a:rPr lang="en-GB" sz="2000" dirty="0">
                <a:solidFill>
                  <a:schemeClr val="bg1"/>
                </a:solidFill>
                <a:latin typeface="Yu Gothic UI" panose="020B0500000000000000" pitchFamily="34" charset="-128"/>
                <a:ea typeface="Yu Gothic UI" panose="020B0500000000000000" pitchFamily="34" charset="-128"/>
                <a:cs typeface="Arial"/>
              </a:rPr>
              <a:t>hope to </a:t>
            </a:r>
            <a:r>
              <a:rPr lang="en-GB" sz="2000" spc="-5" dirty="0">
                <a:solidFill>
                  <a:schemeClr val="bg1"/>
                </a:solidFill>
                <a:latin typeface="Yu Gothic UI" panose="020B0500000000000000" pitchFamily="34" charset="-128"/>
                <a:ea typeface="Yu Gothic UI" panose="020B0500000000000000" pitchFamily="34" charset="-128"/>
                <a:cs typeface="Arial"/>
              </a:rPr>
              <a:t>solve </a:t>
            </a:r>
            <a:r>
              <a:rPr lang="en-GB" sz="2000" dirty="0">
                <a:solidFill>
                  <a:schemeClr val="bg1"/>
                </a:solidFill>
                <a:latin typeface="Yu Gothic UI" panose="020B0500000000000000" pitchFamily="34" charset="-128"/>
                <a:ea typeface="Yu Gothic UI" panose="020B0500000000000000" pitchFamily="34" charset="-128"/>
                <a:cs typeface="Arial"/>
              </a:rPr>
              <a:t>for the group? </a:t>
            </a:r>
            <a:r>
              <a:rPr lang="en-GB" sz="2000" spc="5" dirty="0">
                <a:solidFill>
                  <a:schemeClr val="bg1"/>
                </a:solidFill>
                <a:latin typeface="Yu Gothic UI" panose="020B0500000000000000" pitchFamily="34" charset="-128"/>
                <a:ea typeface="Yu Gothic UI" panose="020B0500000000000000" pitchFamily="34" charset="-128"/>
                <a:cs typeface="Arial"/>
              </a:rPr>
              <a:t>What </a:t>
            </a:r>
            <a:r>
              <a:rPr lang="en-GB" sz="2000" dirty="0">
                <a:solidFill>
                  <a:schemeClr val="bg1"/>
                </a:solidFill>
                <a:latin typeface="Yu Gothic UI" panose="020B0500000000000000" pitchFamily="34" charset="-128"/>
                <a:ea typeface="Yu Gothic UI" panose="020B0500000000000000" pitchFamily="34" charset="-128"/>
                <a:cs typeface="Arial"/>
              </a:rPr>
              <a:t>sorts of</a:t>
            </a:r>
            <a:r>
              <a:rPr lang="en-GB" sz="2000" spc="-240" dirty="0">
                <a:solidFill>
                  <a:schemeClr val="bg1"/>
                </a:solidFill>
                <a:latin typeface="Yu Gothic UI" panose="020B0500000000000000" pitchFamily="34" charset="-128"/>
                <a:ea typeface="Yu Gothic UI" panose="020B0500000000000000" pitchFamily="34" charset="-128"/>
                <a:cs typeface="Arial"/>
              </a:rPr>
              <a:t> </a:t>
            </a:r>
            <a:r>
              <a:rPr lang="en-GB" sz="2000" dirty="0">
                <a:solidFill>
                  <a:schemeClr val="bg1"/>
                </a:solidFill>
                <a:latin typeface="Yu Gothic UI" panose="020B0500000000000000" pitchFamily="34" charset="-128"/>
                <a:ea typeface="Yu Gothic UI" panose="020B0500000000000000" pitchFamily="34" charset="-128"/>
                <a:cs typeface="Arial"/>
              </a:rPr>
              <a:t>questions </a:t>
            </a:r>
            <a:r>
              <a:rPr lang="en-GB" sz="2000" spc="-5" dirty="0">
                <a:solidFill>
                  <a:schemeClr val="bg1"/>
                </a:solidFill>
                <a:latin typeface="Yu Gothic UI" panose="020B0500000000000000" pitchFamily="34" charset="-128"/>
                <a:ea typeface="Yu Gothic UI" panose="020B0500000000000000" pitchFamily="34" charset="-128"/>
                <a:cs typeface="Arial"/>
              </a:rPr>
              <a:t>do you expect? Answering </a:t>
            </a:r>
            <a:r>
              <a:rPr lang="en-GB" sz="2000" dirty="0">
                <a:solidFill>
                  <a:schemeClr val="bg1"/>
                </a:solidFill>
                <a:latin typeface="Yu Gothic UI" panose="020B0500000000000000" pitchFamily="34" charset="-128"/>
                <a:ea typeface="Yu Gothic UI" panose="020B0500000000000000" pitchFamily="34" charset="-128"/>
                <a:cs typeface="Arial"/>
              </a:rPr>
              <a:t>these questions </a:t>
            </a:r>
            <a:r>
              <a:rPr lang="en-GB" sz="2000" spc="-5" dirty="0">
                <a:solidFill>
                  <a:schemeClr val="bg1"/>
                </a:solidFill>
                <a:latin typeface="Yu Gothic UI" panose="020B0500000000000000" pitchFamily="34" charset="-128"/>
                <a:ea typeface="Yu Gothic UI" panose="020B0500000000000000" pitchFamily="34" charset="-128"/>
                <a:cs typeface="Arial"/>
              </a:rPr>
              <a:t>will </a:t>
            </a:r>
            <a:r>
              <a:rPr lang="en-GB" sz="2000" dirty="0">
                <a:solidFill>
                  <a:schemeClr val="bg1"/>
                </a:solidFill>
                <a:latin typeface="Yu Gothic UI" panose="020B0500000000000000" pitchFamily="34" charset="-128"/>
                <a:ea typeface="Yu Gothic UI" panose="020B0500000000000000" pitchFamily="34" charset="-128"/>
                <a:cs typeface="Arial"/>
              </a:rPr>
              <a:t>help focus </a:t>
            </a:r>
            <a:r>
              <a:rPr lang="en-GB" sz="2000" spc="-5" dirty="0">
                <a:solidFill>
                  <a:schemeClr val="bg1"/>
                </a:solidFill>
                <a:latin typeface="Yu Gothic UI" panose="020B0500000000000000" pitchFamily="34" charset="-128"/>
                <a:ea typeface="Yu Gothic UI" panose="020B0500000000000000" pitchFamily="34" charset="-128"/>
                <a:cs typeface="Arial"/>
              </a:rPr>
              <a:t>your idea/solution </a:t>
            </a:r>
            <a:r>
              <a:rPr lang="en-GB" sz="2000" dirty="0">
                <a:solidFill>
                  <a:schemeClr val="bg1"/>
                </a:solidFill>
                <a:latin typeface="Yu Gothic UI" panose="020B0500000000000000" pitchFamily="34" charset="-128"/>
                <a:ea typeface="Yu Gothic UI" panose="020B0500000000000000" pitchFamily="34" charset="-128"/>
                <a:cs typeface="Arial"/>
              </a:rPr>
              <a:t>and help </a:t>
            </a:r>
            <a:r>
              <a:rPr lang="en-GB" sz="2000" spc="-5" dirty="0">
                <a:solidFill>
                  <a:schemeClr val="bg1"/>
                </a:solidFill>
                <a:latin typeface="Yu Gothic UI" panose="020B0500000000000000" pitchFamily="34" charset="-128"/>
                <a:ea typeface="Yu Gothic UI" panose="020B0500000000000000" pitchFamily="34" charset="-128"/>
                <a:cs typeface="Arial"/>
              </a:rPr>
              <a:t>you </a:t>
            </a:r>
            <a:r>
              <a:rPr lang="en-GB" sz="2000" dirty="0">
                <a:solidFill>
                  <a:schemeClr val="bg1"/>
                </a:solidFill>
                <a:latin typeface="Yu Gothic UI" panose="020B0500000000000000" pitchFamily="34" charset="-128"/>
                <a:ea typeface="Yu Gothic UI" panose="020B0500000000000000" pitchFamily="34" charset="-128"/>
                <a:cs typeface="Arial"/>
              </a:rPr>
              <a:t>receive meaningful feedback in the feedback</a:t>
            </a:r>
            <a:r>
              <a:rPr lang="en-GB" sz="2000" spc="-165" dirty="0">
                <a:solidFill>
                  <a:schemeClr val="bg1"/>
                </a:solidFill>
                <a:latin typeface="Yu Gothic UI" panose="020B0500000000000000" pitchFamily="34" charset="-128"/>
                <a:ea typeface="Yu Gothic UI" panose="020B0500000000000000" pitchFamily="34" charset="-128"/>
                <a:cs typeface="Arial"/>
              </a:rPr>
              <a:t> </a:t>
            </a:r>
            <a:r>
              <a:rPr lang="en-GB" sz="2000" dirty="0">
                <a:solidFill>
                  <a:schemeClr val="bg1"/>
                </a:solidFill>
                <a:latin typeface="Yu Gothic UI" panose="020B0500000000000000" pitchFamily="34" charset="-128"/>
                <a:ea typeface="Yu Gothic UI" panose="020B0500000000000000" pitchFamily="34" charset="-128"/>
                <a:cs typeface="Arial"/>
              </a:rPr>
              <a:t>phase.</a:t>
            </a:r>
          </a:p>
          <a:p>
            <a:pPr marL="355600" marR="5080" indent="-343535">
              <a:lnSpc>
                <a:spcPct val="120100"/>
              </a:lnSpc>
              <a:spcBef>
                <a:spcPts val="95"/>
              </a:spcBef>
              <a:buFont typeface="Arial"/>
              <a:buChar char="•"/>
              <a:tabLst>
                <a:tab pos="355600" algn="l"/>
                <a:tab pos="356235" algn="l"/>
              </a:tabLst>
            </a:pPr>
            <a:endParaRPr lang="en-GB" sz="2000" dirty="0">
              <a:solidFill>
                <a:schemeClr val="bg1"/>
              </a:solidFill>
              <a:latin typeface="Yu Gothic UI" panose="020B0500000000000000" pitchFamily="34" charset="-128"/>
              <a:ea typeface="Yu Gothic UI" panose="020B0500000000000000" pitchFamily="34" charset="-128"/>
              <a:cs typeface="Arial"/>
            </a:endParaRPr>
          </a:p>
          <a:p>
            <a:pPr marL="355600" marR="5080" indent="-343535">
              <a:lnSpc>
                <a:spcPct val="120100"/>
              </a:lnSpc>
              <a:spcBef>
                <a:spcPts val="95"/>
              </a:spcBef>
              <a:buFont typeface="Arial"/>
              <a:buChar char="•"/>
              <a:tabLst>
                <a:tab pos="355600" algn="l"/>
                <a:tab pos="356235" algn="l"/>
              </a:tabLst>
            </a:pPr>
            <a:r>
              <a:rPr lang="en-GB" sz="2000" b="1" spc="-5" dirty="0">
                <a:solidFill>
                  <a:schemeClr val="bg1"/>
                </a:solidFill>
                <a:latin typeface="Yu Gothic UI" panose="020B0500000000000000" pitchFamily="34" charset="-128"/>
                <a:ea typeface="Yu Gothic UI" panose="020B0500000000000000" pitchFamily="34" charset="-128"/>
                <a:cs typeface="Arial"/>
              </a:rPr>
              <a:t>LABEL </a:t>
            </a:r>
            <a:r>
              <a:rPr lang="en-GB" sz="2000" b="1" spc="-35" dirty="0">
                <a:solidFill>
                  <a:schemeClr val="bg1"/>
                </a:solidFill>
                <a:latin typeface="Yu Gothic UI" panose="020B0500000000000000" pitchFamily="34" charset="-128"/>
                <a:ea typeface="Yu Gothic UI" panose="020B0500000000000000" pitchFamily="34" charset="-128"/>
                <a:cs typeface="Arial"/>
              </a:rPr>
              <a:t>YOUR POV: </a:t>
            </a:r>
            <a:r>
              <a:rPr lang="en-GB" sz="2000" spc="-5" dirty="0">
                <a:solidFill>
                  <a:schemeClr val="bg1"/>
                </a:solidFill>
                <a:latin typeface="Yu Gothic UI" panose="020B0500000000000000" pitchFamily="34" charset="-128"/>
                <a:ea typeface="Yu Gothic UI" panose="020B0500000000000000" pitchFamily="34" charset="-128"/>
                <a:cs typeface="Arial"/>
              </a:rPr>
              <a:t>Identify </a:t>
            </a:r>
            <a:r>
              <a:rPr lang="en-GB" sz="2000" spc="-10" dirty="0">
                <a:solidFill>
                  <a:schemeClr val="bg1"/>
                </a:solidFill>
                <a:latin typeface="Yu Gothic UI" panose="020B0500000000000000" pitchFamily="34" charset="-128"/>
                <a:ea typeface="Yu Gothic UI" panose="020B0500000000000000" pitchFamily="34" charset="-128"/>
                <a:cs typeface="Arial"/>
              </a:rPr>
              <a:t>what’s </a:t>
            </a:r>
            <a:r>
              <a:rPr lang="en-GB" sz="2000" spc="-5" dirty="0">
                <a:solidFill>
                  <a:schemeClr val="bg1"/>
                </a:solidFill>
                <a:latin typeface="Yu Gothic UI" panose="020B0500000000000000" pitchFamily="34" charset="-128"/>
                <a:ea typeface="Yu Gothic UI" panose="020B0500000000000000" pitchFamily="34" charset="-128"/>
                <a:cs typeface="Arial"/>
              </a:rPr>
              <a:t>being solved </a:t>
            </a:r>
            <a:r>
              <a:rPr lang="en-GB" sz="2000" dirty="0">
                <a:solidFill>
                  <a:schemeClr val="bg1"/>
                </a:solidFill>
                <a:latin typeface="Yu Gothic UI" panose="020B0500000000000000" pitchFamily="34" charset="-128"/>
                <a:ea typeface="Yu Gothic UI" panose="020B0500000000000000" pitchFamily="34" charset="-128"/>
                <a:cs typeface="Arial"/>
              </a:rPr>
              <a:t>for </a:t>
            </a:r>
            <a:r>
              <a:rPr lang="en-GB" sz="2000" spc="-5" dirty="0">
                <a:solidFill>
                  <a:schemeClr val="bg1"/>
                </a:solidFill>
                <a:latin typeface="Yu Gothic UI" panose="020B0500000000000000" pitchFamily="34" charset="-128"/>
                <a:ea typeface="Yu Gothic UI" panose="020B0500000000000000" pitchFamily="34" charset="-128"/>
                <a:cs typeface="Arial"/>
              </a:rPr>
              <a:t>with  your </a:t>
            </a:r>
            <a:r>
              <a:rPr lang="en-GB" sz="2000" dirty="0">
                <a:solidFill>
                  <a:schemeClr val="bg1"/>
                </a:solidFill>
                <a:latin typeface="Yu Gothic UI" panose="020B0500000000000000" pitchFamily="34" charset="-128"/>
                <a:ea typeface="Yu Gothic UI" panose="020B0500000000000000" pitchFamily="34" charset="-128"/>
                <a:cs typeface="Arial"/>
              </a:rPr>
              <a:t>idea. It </a:t>
            </a:r>
            <a:r>
              <a:rPr lang="en-GB" sz="2000" spc="-5" dirty="0">
                <a:solidFill>
                  <a:schemeClr val="bg1"/>
                </a:solidFill>
                <a:latin typeface="Yu Gothic UI" panose="020B0500000000000000" pitchFamily="34" charset="-128"/>
                <a:ea typeface="Yu Gothic UI" panose="020B0500000000000000" pitchFamily="34" charset="-128"/>
                <a:cs typeface="Arial"/>
              </a:rPr>
              <a:t>would </a:t>
            </a:r>
            <a:r>
              <a:rPr lang="en-GB" sz="2000" dirty="0">
                <a:solidFill>
                  <a:schemeClr val="bg1"/>
                </a:solidFill>
                <a:latin typeface="Yu Gothic UI" panose="020B0500000000000000" pitchFamily="34" charset="-128"/>
                <a:ea typeface="Yu Gothic UI" panose="020B0500000000000000" pitchFamily="34" charset="-128"/>
                <a:cs typeface="Arial"/>
              </a:rPr>
              <a:t>be helpful to </a:t>
            </a:r>
            <a:r>
              <a:rPr lang="en-GB" sz="2000" spc="-5" dirty="0">
                <a:solidFill>
                  <a:schemeClr val="bg1"/>
                </a:solidFill>
                <a:latin typeface="Yu Gothic UI" panose="020B0500000000000000" pitchFamily="34" charset="-128"/>
                <a:ea typeface="Yu Gothic UI" panose="020B0500000000000000" pitchFamily="34" charset="-128"/>
                <a:cs typeface="Arial"/>
              </a:rPr>
              <a:t>your </a:t>
            </a:r>
            <a:r>
              <a:rPr lang="en-GB" sz="2000" dirty="0">
                <a:solidFill>
                  <a:schemeClr val="bg1"/>
                </a:solidFill>
                <a:latin typeface="Yu Gothic UI" panose="020B0500000000000000" pitchFamily="34" charset="-128"/>
                <a:ea typeface="Yu Gothic UI" panose="020B0500000000000000" pitchFamily="34" charset="-128"/>
                <a:cs typeface="Arial"/>
              </a:rPr>
              <a:t>audience if </a:t>
            </a:r>
            <a:r>
              <a:rPr lang="en-GB" sz="2000" spc="-5" dirty="0">
                <a:solidFill>
                  <a:schemeClr val="bg1"/>
                </a:solidFill>
                <a:latin typeface="Yu Gothic UI" panose="020B0500000000000000" pitchFamily="34" charset="-128"/>
                <a:ea typeface="Yu Gothic UI" panose="020B0500000000000000" pitchFamily="34" charset="-128"/>
                <a:cs typeface="Arial"/>
              </a:rPr>
              <a:t>you  wrote down </a:t>
            </a:r>
            <a:r>
              <a:rPr lang="en-GB" sz="2000" dirty="0">
                <a:solidFill>
                  <a:schemeClr val="bg1"/>
                </a:solidFill>
                <a:latin typeface="Yu Gothic UI" panose="020B0500000000000000" pitchFamily="34" charset="-128"/>
                <a:ea typeface="Yu Gothic UI" panose="020B0500000000000000" pitchFamily="34" charset="-128"/>
                <a:cs typeface="Arial"/>
              </a:rPr>
              <a:t>and presented </a:t>
            </a:r>
            <a:r>
              <a:rPr lang="en-GB" sz="2000" spc="-5" dirty="0">
                <a:solidFill>
                  <a:schemeClr val="bg1"/>
                </a:solidFill>
                <a:latin typeface="Yu Gothic UI" panose="020B0500000000000000" pitchFamily="34" charset="-128"/>
                <a:ea typeface="Yu Gothic UI" panose="020B0500000000000000" pitchFamily="34" charset="-128"/>
                <a:cs typeface="Arial"/>
              </a:rPr>
              <a:t>what </a:t>
            </a:r>
            <a:r>
              <a:rPr lang="en-GB" sz="2000" dirty="0">
                <a:solidFill>
                  <a:schemeClr val="bg1"/>
                </a:solidFill>
                <a:latin typeface="Yu Gothic UI" panose="020B0500000000000000" pitchFamily="34" charset="-128"/>
                <a:ea typeface="Yu Gothic UI" panose="020B0500000000000000" pitchFamily="34" charset="-128"/>
                <a:cs typeface="Arial"/>
              </a:rPr>
              <a:t>need </a:t>
            </a:r>
            <a:r>
              <a:rPr lang="en-GB" sz="2000" spc="-5" dirty="0">
                <a:solidFill>
                  <a:schemeClr val="bg1"/>
                </a:solidFill>
                <a:latin typeface="Yu Gothic UI" panose="020B0500000000000000" pitchFamily="34" charset="-128"/>
                <a:ea typeface="Yu Gothic UI" panose="020B0500000000000000" pitchFamily="34" charset="-128"/>
                <a:cs typeface="Arial"/>
              </a:rPr>
              <a:t>you </a:t>
            </a:r>
            <a:r>
              <a:rPr lang="en-GB" sz="2000" dirty="0">
                <a:solidFill>
                  <a:schemeClr val="bg1"/>
                </a:solidFill>
                <a:latin typeface="Yu Gothic UI" panose="020B0500000000000000" pitchFamily="34" charset="-128"/>
                <a:ea typeface="Yu Gothic UI" panose="020B0500000000000000" pitchFamily="34" charset="-128"/>
                <a:cs typeface="Arial"/>
              </a:rPr>
              <a:t>are addressing </a:t>
            </a:r>
            <a:r>
              <a:rPr lang="en-GB" sz="2000" spc="-5" dirty="0">
                <a:solidFill>
                  <a:schemeClr val="bg1"/>
                </a:solidFill>
                <a:latin typeface="Yu Gothic UI" panose="020B0500000000000000" pitchFamily="34" charset="-128"/>
                <a:ea typeface="Yu Gothic UI" panose="020B0500000000000000" pitchFamily="34" charset="-128"/>
                <a:cs typeface="Arial"/>
              </a:rPr>
              <a:t>(your </a:t>
            </a:r>
            <a:r>
              <a:rPr lang="en-GB" sz="2000" dirty="0">
                <a:solidFill>
                  <a:schemeClr val="bg1"/>
                </a:solidFill>
                <a:latin typeface="Yu Gothic UI" panose="020B0500000000000000" pitchFamily="34" charset="-128"/>
                <a:ea typeface="Yu Gothic UI" panose="020B0500000000000000" pitchFamily="34" charset="-128"/>
                <a:cs typeface="Arial"/>
              </a:rPr>
              <a:t>POV</a:t>
            </a:r>
            <a:r>
              <a:rPr lang="en-GB" sz="2000" spc="-65" dirty="0">
                <a:solidFill>
                  <a:schemeClr val="bg1"/>
                </a:solidFill>
                <a:latin typeface="Yu Gothic UI" panose="020B0500000000000000" pitchFamily="34" charset="-128"/>
                <a:ea typeface="Yu Gothic UI" panose="020B0500000000000000" pitchFamily="34" charset="-128"/>
                <a:cs typeface="Arial"/>
              </a:rPr>
              <a:t> </a:t>
            </a:r>
            <a:r>
              <a:rPr lang="en-GB" sz="2000" spc="-5" dirty="0">
                <a:solidFill>
                  <a:schemeClr val="bg1"/>
                </a:solidFill>
                <a:latin typeface="Yu Gothic UI" panose="020B0500000000000000" pitchFamily="34" charset="-128"/>
                <a:ea typeface="Yu Gothic UI" panose="020B0500000000000000" pitchFamily="34" charset="-128"/>
                <a:cs typeface="Arial"/>
              </a:rPr>
              <a:t>statement).</a:t>
            </a:r>
            <a:endParaRPr lang="en-GB" sz="2000" dirty="0">
              <a:solidFill>
                <a:schemeClr val="bg1"/>
              </a:solidFill>
              <a:latin typeface="Yu Gothic UI" panose="020B0500000000000000" pitchFamily="34" charset="-128"/>
              <a:ea typeface="Yu Gothic UI" panose="020B0500000000000000" pitchFamily="34" charset="-128"/>
              <a:cs typeface="Arial"/>
            </a:endParaRPr>
          </a:p>
          <a:p>
            <a:pPr marL="355600" marR="5080" indent="-343535">
              <a:lnSpc>
                <a:spcPct val="120100"/>
              </a:lnSpc>
              <a:spcBef>
                <a:spcPts val="95"/>
              </a:spcBef>
              <a:buFont typeface="Arial"/>
              <a:buChar char="•"/>
              <a:tabLst>
                <a:tab pos="355600" algn="l"/>
                <a:tab pos="356235" algn="l"/>
              </a:tabLst>
            </a:pPr>
            <a:endParaRPr lang="en-GB" sz="2000" dirty="0">
              <a:solidFill>
                <a:schemeClr val="bg1"/>
              </a:solidFill>
              <a:latin typeface="Yu Gothic UI" panose="020B0500000000000000" pitchFamily="34" charset="-128"/>
              <a:ea typeface="Yu Gothic UI" panose="020B0500000000000000" pitchFamily="34" charset="-128"/>
              <a:cs typeface="Arial"/>
            </a:endParaRPr>
          </a:p>
          <a:p>
            <a:pPr marL="355600" marR="5080" indent="-343535">
              <a:lnSpc>
                <a:spcPct val="120100"/>
              </a:lnSpc>
              <a:spcBef>
                <a:spcPts val="95"/>
              </a:spcBef>
              <a:buFont typeface="Arial"/>
              <a:buChar char="•"/>
              <a:tabLst>
                <a:tab pos="355600" algn="l"/>
                <a:tab pos="356235" algn="l"/>
              </a:tabLst>
            </a:pPr>
            <a:endParaRPr lang="en-GB" sz="2000" dirty="0">
              <a:solidFill>
                <a:schemeClr val="bg1"/>
              </a:solidFill>
              <a:latin typeface="Yu Gothic UI" panose="020B0500000000000000" pitchFamily="34" charset="-128"/>
              <a:ea typeface="Yu Gothic UI" panose="020B0500000000000000" pitchFamily="34" charset="-128"/>
              <a:cs typeface="Arial"/>
            </a:endParaRPr>
          </a:p>
        </p:txBody>
      </p:sp>
      <p:pic>
        <p:nvPicPr>
          <p:cNvPr id="3" name="Graphic 2" descr="Open folder with solid fill">
            <a:extLst>
              <a:ext uri="{FF2B5EF4-FFF2-40B4-BE49-F238E27FC236}">
                <a16:creationId xmlns:a16="http://schemas.microsoft.com/office/drawing/2014/main" id="{ED2D313D-2B43-5265-2E14-3FD2B36961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938726" y="-506733"/>
            <a:ext cx="4237781" cy="4237781"/>
          </a:xfrm>
          <a:prstGeom prst="rect">
            <a:avLst/>
          </a:prstGeom>
        </p:spPr>
      </p:pic>
      <p:sp>
        <p:nvSpPr>
          <p:cNvPr id="4" name="TextBox 3">
            <a:extLst>
              <a:ext uri="{FF2B5EF4-FFF2-40B4-BE49-F238E27FC236}">
                <a16:creationId xmlns:a16="http://schemas.microsoft.com/office/drawing/2014/main" id="{3D272904-34AF-038F-6302-752CC02C56B4}"/>
              </a:ext>
            </a:extLst>
          </p:cNvPr>
          <p:cNvSpPr txBox="1"/>
          <p:nvPr/>
        </p:nvSpPr>
        <p:spPr>
          <a:xfrm>
            <a:off x="8562519" y="1494233"/>
            <a:ext cx="2884675" cy="1200329"/>
          </a:xfrm>
          <a:prstGeom prst="rect">
            <a:avLst/>
          </a:prstGeom>
          <a:noFill/>
          <a:effectLst/>
          <a:sp3d>
            <a:bevelT w="38100"/>
          </a:sp3d>
        </p:spPr>
        <p:txBody>
          <a:bodyPr wrap="square">
            <a:spAutoFit/>
          </a:bodyPr>
          <a:lstStyle/>
          <a:p>
            <a:pPr marL="12700" marR="5080" algn="ctr">
              <a:spcBef>
                <a:spcPts val="425"/>
              </a:spcBef>
            </a:pPr>
            <a:r>
              <a:rPr lang="en-GB" sz="2400" dirty="0">
                <a:blipFill dpi="0" rotWithShape="1">
                  <a:blip r:embed="rId7">
                    <a:alphaModFix amt="85000"/>
                  </a:blip>
                  <a:srcRect/>
                  <a:stretch>
                    <a:fillRect/>
                  </a:stretch>
                </a:blipFill>
                <a:effectLst>
                  <a:outerShdw blurRad="12700" dist="38100" dir="1440000" algn="l" rotWithShape="0">
                    <a:schemeClr val="tx1">
                      <a:alpha val="70000"/>
                    </a:schemeClr>
                  </a:outerShdw>
                </a:effectLst>
                <a:latin typeface="Aharoni" panose="02010803020104030203" pitchFamily="2" charset="-79"/>
                <a:cs typeface="Aharoni" panose="02010803020104030203" pitchFamily="2" charset="-79"/>
              </a:rPr>
              <a:t>TIPS </a:t>
            </a:r>
            <a:r>
              <a:rPr lang="en-GB" sz="2400" spc="-5" dirty="0">
                <a:blipFill dpi="0" rotWithShape="1">
                  <a:blip r:embed="rId7">
                    <a:alphaModFix amt="85000"/>
                  </a:blip>
                  <a:srcRect/>
                  <a:stretch>
                    <a:fillRect/>
                  </a:stretch>
                </a:blipFill>
                <a:effectLst>
                  <a:outerShdw blurRad="12700" dist="38100" dir="1440000" algn="l" rotWithShape="0">
                    <a:schemeClr val="tx1">
                      <a:alpha val="70000"/>
                    </a:schemeClr>
                  </a:outerShdw>
                </a:effectLst>
                <a:latin typeface="Aharoni" panose="02010803020104030203" pitchFamily="2" charset="-79"/>
                <a:cs typeface="Aharoni" panose="02010803020104030203" pitchFamily="2" charset="-79"/>
              </a:rPr>
              <a:t>FOR  PITCHING </a:t>
            </a:r>
            <a:r>
              <a:rPr lang="en-GB" sz="2400" dirty="0">
                <a:blipFill dpi="0" rotWithShape="1">
                  <a:blip r:embed="rId7">
                    <a:alphaModFix amt="85000"/>
                  </a:blip>
                  <a:srcRect/>
                  <a:stretch>
                    <a:fillRect/>
                  </a:stretch>
                </a:blipFill>
                <a:effectLst>
                  <a:outerShdw blurRad="12700" dist="38100" dir="1440000" algn="l" rotWithShape="0">
                    <a:schemeClr val="tx1">
                      <a:alpha val="70000"/>
                    </a:schemeClr>
                  </a:outerShdw>
                </a:effectLst>
                <a:latin typeface="Aharoni" panose="02010803020104030203" pitchFamily="2" charset="-79"/>
                <a:cs typeface="Aharoni" panose="02010803020104030203" pitchFamily="2" charset="-79"/>
              </a:rPr>
              <a:t>&amp;  P</a:t>
            </a:r>
            <a:r>
              <a:rPr lang="en-GB" sz="2400" spc="-15" dirty="0">
                <a:blipFill dpi="0" rotWithShape="1">
                  <a:blip r:embed="rId7">
                    <a:alphaModFix amt="85000"/>
                  </a:blip>
                  <a:srcRect/>
                  <a:stretch>
                    <a:fillRect/>
                  </a:stretch>
                </a:blipFill>
                <a:effectLst>
                  <a:outerShdw blurRad="12700" dist="38100" dir="1440000" algn="l" rotWithShape="0">
                    <a:schemeClr val="tx1">
                      <a:alpha val="70000"/>
                    </a:schemeClr>
                  </a:outerShdw>
                </a:effectLst>
                <a:latin typeface="Aharoni" panose="02010803020104030203" pitchFamily="2" charset="-79"/>
                <a:cs typeface="Aharoni" panose="02010803020104030203" pitchFamily="2" charset="-79"/>
              </a:rPr>
              <a:t>R</a:t>
            </a:r>
            <a:r>
              <a:rPr lang="en-GB" sz="2400" dirty="0">
                <a:blipFill dpi="0" rotWithShape="1">
                  <a:blip r:embed="rId7">
                    <a:alphaModFix amt="85000"/>
                  </a:blip>
                  <a:srcRect/>
                  <a:stretch>
                    <a:fillRect/>
                  </a:stretch>
                </a:blipFill>
                <a:effectLst>
                  <a:outerShdw blurRad="12700" dist="38100" dir="1440000" algn="l" rotWithShape="0">
                    <a:schemeClr val="tx1">
                      <a:alpha val="70000"/>
                    </a:schemeClr>
                  </a:outerShdw>
                </a:effectLst>
                <a:latin typeface="Aharoni" panose="02010803020104030203" pitchFamily="2" charset="-79"/>
                <a:cs typeface="Aharoni" panose="02010803020104030203" pitchFamily="2" charset="-79"/>
              </a:rPr>
              <a:t>E</a:t>
            </a:r>
            <a:r>
              <a:rPr lang="en-GB" sz="2400" spc="-15" dirty="0">
                <a:blipFill dpi="0" rotWithShape="1">
                  <a:blip r:embed="rId7">
                    <a:alphaModFix amt="85000"/>
                  </a:blip>
                  <a:srcRect/>
                  <a:stretch>
                    <a:fillRect/>
                  </a:stretch>
                </a:blipFill>
                <a:effectLst>
                  <a:outerShdw blurRad="12700" dist="38100" dir="1440000" algn="l" rotWithShape="0">
                    <a:schemeClr val="tx1">
                      <a:alpha val="70000"/>
                    </a:schemeClr>
                  </a:outerShdw>
                </a:effectLst>
                <a:latin typeface="Aharoni" panose="02010803020104030203" pitchFamily="2" charset="-79"/>
                <a:cs typeface="Aharoni" panose="02010803020104030203" pitchFamily="2" charset="-79"/>
              </a:rPr>
              <a:t>S</a:t>
            </a:r>
            <a:r>
              <a:rPr lang="en-GB" sz="2400" dirty="0">
                <a:blipFill dpi="0" rotWithShape="1">
                  <a:blip r:embed="rId7">
                    <a:alphaModFix amt="85000"/>
                  </a:blip>
                  <a:srcRect/>
                  <a:stretch>
                    <a:fillRect/>
                  </a:stretch>
                </a:blipFill>
                <a:effectLst>
                  <a:outerShdw blurRad="12700" dist="38100" dir="1440000" algn="l" rotWithShape="0">
                    <a:schemeClr val="tx1">
                      <a:alpha val="70000"/>
                    </a:schemeClr>
                  </a:outerShdw>
                </a:effectLst>
                <a:latin typeface="Aharoni" panose="02010803020104030203" pitchFamily="2" charset="-79"/>
                <a:cs typeface="Aharoni" panose="02010803020104030203" pitchFamily="2" charset="-79"/>
              </a:rPr>
              <a:t>E</a:t>
            </a:r>
            <a:r>
              <a:rPr lang="en-GB" sz="2400" spc="-15" dirty="0">
                <a:blipFill dpi="0" rotWithShape="1">
                  <a:blip r:embed="rId7">
                    <a:alphaModFix amt="85000"/>
                  </a:blip>
                  <a:srcRect/>
                  <a:stretch>
                    <a:fillRect/>
                  </a:stretch>
                </a:blipFill>
                <a:effectLst>
                  <a:outerShdw blurRad="12700" dist="38100" dir="1440000" algn="l" rotWithShape="0">
                    <a:schemeClr val="tx1">
                      <a:alpha val="70000"/>
                    </a:schemeClr>
                  </a:outerShdw>
                </a:effectLst>
                <a:latin typeface="Aharoni" panose="02010803020104030203" pitchFamily="2" charset="-79"/>
                <a:cs typeface="Aharoni" panose="02010803020104030203" pitchFamily="2" charset="-79"/>
              </a:rPr>
              <a:t>N</a:t>
            </a:r>
            <a:r>
              <a:rPr lang="en-GB" sz="2400" spc="-185" dirty="0">
                <a:blipFill dpi="0" rotWithShape="1">
                  <a:blip r:embed="rId7">
                    <a:alphaModFix amt="85000"/>
                  </a:blip>
                  <a:srcRect/>
                  <a:stretch>
                    <a:fillRect/>
                  </a:stretch>
                </a:blipFill>
                <a:effectLst>
                  <a:outerShdw blurRad="12700" dist="38100" dir="1440000" algn="l" rotWithShape="0">
                    <a:schemeClr val="tx1">
                      <a:alpha val="70000"/>
                    </a:schemeClr>
                  </a:outerShdw>
                </a:effectLst>
                <a:latin typeface="Aharoni" panose="02010803020104030203" pitchFamily="2" charset="-79"/>
                <a:cs typeface="Aharoni" panose="02010803020104030203" pitchFamily="2" charset="-79"/>
              </a:rPr>
              <a:t>T</a:t>
            </a:r>
            <a:r>
              <a:rPr lang="en-GB" sz="2400" spc="-190" dirty="0">
                <a:blipFill dpi="0" rotWithShape="1">
                  <a:blip r:embed="rId7">
                    <a:alphaModFix amt="85000"/>
                  </a:blip>
                  <a:srcRect/>
                  <a:stretch>
                    <a:fillRect/>
                  </a:stretch>
                </a:blipFill>
                <a:effectLst>
                  <a:outerShdw blurRad="12700" dist="38100" dir="1440000" algn="l" rotWithShape="0">
                    <a:schemeClr val="tx1">
                      <a:alpha val="70000"/>
                    </a:schemeClr>
                  </a:outerShdw>
                </a:effectLst>
                <a:latin typeface="Aharoni" panose="02010803020104030203" pitchFamily="2" charset="-79"/>
                <a:cs typeface="Aharoni" panose="02010803020104030203" pitchFamily="2" charset="-79"/>
              </a:rPr>
              <a:t>A</a:t>
            </a:r>
            <a:r>
              <a:rPr lang="en-GB" sz="2400" dirty="0">
                <a:blipFill dpi="0" rotWithShape="1">
                  <a:blip r:embed="rId7">
                    <a:alphaModFix amt="85000"/>
                  </a:blip>
                  <a:srcRect/>
                  <a:stretch>
                    <a:fillRect/>
                  </a:stretch>
                </a:blipFill>
                <a:effectLst>
                  <a:outerShdw blurRad="12700" dist="38100" dir="1440000" algn="l" rotWithShape="0">
                    <a:schemeClr val="tx1">
                      <a:alpha val="70000"/>
                    </a:schemeClr>
                  </a:outerShdw>
                </a:effectLst>
                <a:latin typeface="Aharoni" panose="02010803020104030203" pitchFamily="2" charset="-79"/>
                <a:cs typeface="Aharoni" panose="02010803020104030203" pitchFamily="2" charset="-79"/>
              </a:rPr>
              <a:t>TION</a:t>
            </a:r>
          </a:p>
        </p:txBody>
      </p:sp>
      <p:sp>
        <p:nvSpPr>
          <p:cNvPr id="22" name="Freeform: Shape 21">
            <a:extLst>
              <a:ext uri="{FF2B5EF4-FFF2-40B4-BE49-F238E27FC236}">
                <a16:creationId xmlns:a16="http://schemas.microsoft.com/office/drawing/2014/main" id="{800418CC-CE0C-412F-570B-358C3FD052D9}"/>
              </a:ext>
            </a:extLst>
          </p:cNvPr>
          <p:cNvSpPr/>
          <p:nvPr/>
        </p:nvSpPr>
        <p:spPr>
          <a:xfrm rot="20639166">
            <a:off x="10550922" y="4771371"/>
            <a:ext cx="905222" cy="1146492"/>
          </a:xfrm>
          <a:custGeom>
            <a:avLst/>
            <a:gdLst>
              <a:gd name="connsiteX0" fmla="*/ 1071033 w 1525293"/>
              <a:gd name="connsiteY0" fmla="*/ 348565 h 1931831"/>
              <a:gd name="connsiteX1" fmla="*/ 83820 w 1525293"/>
              <a:gd name="connsiteY1" fmla="*/ 1745565 h 1931831"/>
              <a:gd name="connsiteX2" fmla="*/ 0 w 1525293"/>
              <a:gd name="connsiteY2" fmla="*/ 1834041 h 1931831"/>
              <a:gd name="connsiteX3" fmla="*/ 0 w 1525293"/>
              <a:gd name="connsiteY3" fmla="*/ 1838698 h 1931831"/>
              <a:gd name="connsiteX4" fmla="*/ 93133 w 1525293"/>
              <a:gd name="connsiteY4" fmla="*/ 1931831 h 1931831"/>
              <a:gd name="connsiteX5" fmla="*/ 107103 w 1525293"/>
              <a:gd name="connsiteY5" fmla="*/ 1931831 h 1931831"/>
              <a:gd name="connsiteX6" fmla="*/ 135043 w 1525293"/>
              <a:gd name="connsiteY6" fmla="*/ 1927174 h 1931831"/>
              <a:gd name="connsiteX7" fmla="*/ 1247987 w 1525293"/>
              <a:gd name="connsiteY7" fmla="*/ 292685 h 1931831"/>
              <a:gd name="connsiteX8" fmla="*/ 1247987 w 1525293"/>
              <a:gd name="connsiteY8" fmla="*/ 292685 h 1931831"/>
              <a:gd name="connsiteX9" fmla="*/ 1247987 w 1525293"/>
              <a:gd name="connsiteY9" fmla="*/ 292685 h 1931831"/>
              <a:gd name="connsiteX10" fmla="*/ 1387687 w 1525293"/>
              <a:gd name="connsiteY10" fmla="*/ 371848 h 1931831"/>
              <a:gd name="connsiteX11" fmla="*/ 1397000 w 1525293"/>
              <a:gd name="connsiteY11" fmla="*/ 376505 h 1931831"/>
              <a:gd name="connsiteX12" fmla="*/ 1518074 w 1525293"/>
              <a:gd name="connsiteY12" fmla="*/ 329939 h 1931831"/>
              <a:gd name="connsiteX13" fmla="*/ 1476163 w 1525293"/>
              <a:gd name="connsiteY13" fmla="*/ 208865 h 1931831"/>
              <a:gd name="connsiteX14" fmla="*/ 1140883 w 1525293"/>
              <a:gd name="connsiteY14" fmla="*/ 13285 h 1931831"/>
              <a:gd name="connsiteX15" fmla="*/ 1140883 w 1525293"/>
              <a:gd name="connsiteY15" fmla="*/ 13285 h 1931831"/>
              <a:gd name="connsiteX16" fmla="*/ 1015153 w 1525293"/>
              <a:gd name="connsiteY16" fmla="*/ 45882 h 1931831"/>
              <a:gd name="connsiteX17" fmla="*/ 819573 w 1525293"/>
              <a:gd name="connsiteY17" fmla="*/ 385818 h 1931831"/>
              <a:gd name="connsiteX18" fmla="*/ 838200 w 1525293"/>
              <a:gd name="connsiteY18" fmla="*/ 506892 h 1931831"/>
              <a:gd name="connsiteX19" fmla="*/ 852170 w 1525293"/>
              <a:gd name="connsiteY19" fmla="*/ 516205 h 1931831"/>
              <a:gd name="connsiteX20" fmla="*/ 977900 w 1525293"/>
              <a:gd name="connsiteY20" fmla="*/ 483608 h 1931831"/>
              <a:gd name="connsiteX21" fmla="*/ 1066377 w 1525293"/>
              <a:gd name="connsiteY21" fmla="*/ 339252 h 1931831"/>
              <a:gd name="connsiteX22" fmla="*/ 1071033 w 1525293"/>
              <a:gd name="connsiteY22" fmla="*/ 348565 h 193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5293" h="1931831">
                <a:moveTo>
                  <a:pt x="1071033" y="348565"/>
                </a:moveTo>
                <a:cubicBezTo>
                  <a:pt x="1182793" y="1009812"/>
                  <a:pt x="740410" y="1633805"/>
                  <a:pt x="83820" y="1745565"/>
                </a:cubicBezTo>
                <a:cubicBezTo>
                  <a:pt x="41910" y="1750221"/>
                  <a:pt x="4657" y="1787474"/>
                  <a:pt x="0" y="1834041"/>
                </a:cubicBezTo>
                <a:lnTo>
                  <a:pt x="0" y="1838698"/>
                </a:lnTo>
                <a:cubicBezTo>
                  <a:pt x="0" y="1889921"/>
                  <a:pt x="41910" y="1931831"/>
                  <a:pt x="93133" y="1931831"/>
                </a:cubicBezTo>
                <a:cubicBezTo>
                  <a:pt x="97790" y="1931831"/>
                  <a:pt x="102447" y="1931831"/>
                  <a:pt x="107103" y="1931831"/>
                </a:cubicBezTo>
                <a:cubicBezTo>
                  <a:pt x="116417" y="1931831"/>
                  <a:pt x="125730" y="1927174"/>
                  <a:pt x="135043" y="1927174"/>
                </a:cubicBezTo>
                <a:cubicBezTo>
                  <a:pt x="894080" y="1782818"/>
                  <a:pt x="1392343" y="1051722"/>
                  <a:pt x="1247987" y="292685"/>
                </a:cubicBezTo>
                <a:lnTo>
                  <a:pt x="1247987" y="292685"/>
                </a:lnTo>
                <a:lnTo>
                  <a:pt x="1247987" y="292685"/>
                </a:lnTo>
                <a:lnTo>
                  <a:pt x="1387687" y="371848"/>
                </a:lnTo>
                <a:lnTo>
                  <a:pt x="1397000" y="376505"/>
                </a:lnTo>
                <a:cubicBezTo>
                  <a:pt x="1443567" y="399789"/>
                  <a:pt x="1499447" y="376505"/>
                  <a:pt x="1518074" y="329939"/>
                </a:cubicBezTo>
                <a:cubicBezTo>
                  <a:pt x="1536700" y="283372"/>
                  <a:pt x="1518074" y="232149"/>
                  <a:pt x="1476163" y="208865"/>
                </a:cubicBezTo>
                <a:lnTo>
                  <a:pt x="1140883" y="13285"/>
                </a:lnTo>
                <a:lnTo>
                  <a:pt x="1140883" y="13285"/>
                </a:lnTo>
                <a:cubicBezTo>
                  <a:pt x="1094317" y="-14655"/>
                  <a:pt x="1038437" y="3972"/>
                  <a:pt x="1015153" y="45882"/>
                </a:cubicBezTo>
                <a:lnTo>
                  <a:pt x="819573" y="385818"/>
                </a:lnTo>
                <a:cubicBezTo>
                  <a:pt x="796290" y="427728"/>
                  <a:pt x="800947" y="478952"/>
                  <a:pt x="838200" y="506892"/>
                </a:cubicBezTo>
                <a:lnTo>
                  <a:pt x="852170" y="516205"/>
                </a:lnTo>
                <a:cubicBezTo>
                  <a:pt x="898737" y="544145"/>
                  <a:pt x="954617" y="525518"/>
                  <a:pt x="977900" y="483608"/>
                </a:cubicBezTo>
                <a:lnTo>
                  <a:pt x="1066377" y="339252"/>
                </a:lnTo>
                <a:lnTo>
                  <a:pt x="1071033" y="348565"/>
                </a:lnTo>
                <a:close/>
              </a:path>
            </a:pathLst>
          </a:custGeom>
          <a:solidFill>
            <a:schemeClr val="bg1"/>
          </a:solidFill>
          <a:ln w="46534"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BB12C7C2-5C24-89BA-4A2E-1B185E123969}"/>
              </a:ext>
            </a:extLst>
          </p:cNvPr>
          <p:cNvSpPr/>
          <p:nvPr/>
        </p:nvSpPr>
        <p:spPr>
          <a:xfrm rot="13363411">
            <a:off x="8822087" y="3012338"/>
            <a:ext cx="1053766" cy="1334628"/>
          </a:xfrm>
          <a:custGeom>
            <a:avLst/>
            <a:gdLst>
              <a:gd name="connsiteX0" fmla="*/ 1071033 w 1525293"/>
              <a:gd name="connsiteY0" fmla="*/ 348565 h 1931831"/>
              <a:gd name="connsiteX1" fmla="*/ 83820 w 1525293"/>
              <a:gd name="connsiteY1" fmla="*/ 1745565 h 1931831"/>
              <a:gd name="connsiteX2" fmla="*/ 0 w 1525293"/>
              <a:gd name="connsiteY2" fmla="*/ 1834041 h 1931831"/>
              <a:gd name="connsiteX3" fmla="*/ 0 w 1525293"/>
              <a:gd name="connsiteY3" fmla="*/ 1838698 h 1931831"/>
              <a:gd name="connsiteX4" fmla="*/ 93133 w 1525293"/>
              <a:gd name="connsiteY4" fmla="*/ 1931831 h 1931831"/>
              <a:gd name="connsiteX5" fmla="*/ 107103 w 1525293"/>
              <a:gd name="connsiteY5" fmla="*/ 1931831 h 1931831"/>
              <a:gd name="connsiteX6" fmla="*/ 135043 w 1525293"/>
              <a:gd name="connsiteY6" fmla="*/ 1927174 h 1931831"/>
              <a:gd name="connsiteX7" fmla="*/ 1247987 w 1525293"/>
              <a:gd name="connsiteY7" fmla="*/ 292685 h 1931831"/>
              <a:gd name="connsiteX8" fmla="*/ 1247987 w 1525293"/>
              <a:gd name="connsiteY8" fmla="*/ 292685 h 1931831"/>
              <a:gd name="connsiteX9" fmla="*/ 1247987 w 1525293"/>
              <a:gd name="connsiteY9" fmla="*/ 292685 h 1931831"/>
              <a:gd name="connsiteX10" fmla="*/ 1387687 w 1525293"/>
              <a:gd name="connsiteY10" fmla="*/ 371848 h 1931831"/>
              <a:gd name="connsiteX11" fmla="*/ 1397000 w 1525293"/>
              <a:gd name="connsiteY11" fmla="*/ 376505 h 1931831"/>
              <a:gd name="connsiteX12" fmla="*/ 1518074 w 1525293"/>
              <a:gd name="connsiteY12" fmla="*/ 329939 h 1931831"/>
              <a:gd name="connsiteX13" fmla="*/ 1476163 w 1525293"/>
              <a:gd name="connsiteY13" fmla="*/ 208865 h 1931831"/>
              <a:gd name="connsiteX14" fmla="*/ 1140883 w 1525293"/>
              <a:gd name="connsiteY14" fmla="*/ 13285 h 1931831"/>
              <a:gd name="connsiteX15" fmla="*/ 1140883 w 1525293"/>
              <a:gd name="connsiteY15" fmla="*/ 13285 h 1931831"/>
              <a:gd name="connsiteX16" fmla="*/ 1015153 w 1525293"/>
              <a:gd name="connsiteY16" fmla="*/ 45882 h 1931831"/>
              <a:gd name="connsiteX17" fmla="*/ 819573 w 1525293"/>
              <a:gd name="connsiteY17" fmla="*/ 385818 h 1931831"/>
              <a:gd name="connsiteX18" fmla="*/ 838200 w 1525293"/>
              <a:gd name="connsiteY18" fmla="*/ 506892 h 1931831"/>
              <a:gd name="connsiteX19" fmla="*/ 852170 w 1525293"/>
              <a:gd name="connsiteY19" fmla="*/ 516205 h 1931831"/>
              <a:gd name="connsiteX20" fmla="*/ 977900 w 1525293"/>
              <a:gd name="connsiteY20" fmla="*/ 483608 h 1931831"/>
              <a:gd name="connsiteX21" fmla="*/ 1066377 w 1525293"/>
              <a:gd name="connsiteY21" fmla="*/ 339252 h 1931831"/>
              <a:gd name="connsiteX22" fmla="*/ 1071033 w 1525293"/>
              <a:gd name="connsiteY22" fmla="*/ 348565 h 193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5293" h="1931831">
                <a:moveTo>
                  <a:pt x="1071033" y="348565"/>
                </a:moveTo>
                <a:cubicBezTo>
                  <a:pt x="1182793" y="1009812"/>
                  <a:pt x="740410" y="1633805"/>
                  <a:pt x="83820" y="1745565"/>
                </a:cubicBezTo>
                <a:cubicBezTo>
                  <a:pt x="41910" y="1750221"/>
                  <a:pt x="4657" y="1787474"/>
                  <a:pt x="0" y="1834041"/>
                </a:cubicBezTo>
                <a:lnTo>
                  <a:pt x="0" y="1838698"/>
                </a:lnTo>
                <a:cubicBezTo>
                  <a:pt x="0" y="1889921"/>
                  <a:pt x="41910" y="1931831"/>
                  <a:pt x="93133" y="1931831"/>
                </a:cubicBezTo>
                <a:cubicBezTo>
                  <a:pt x="97790" y="1931831"/>
                  <a:pt x="102447" y="1931831"/>
                  <a:pt x="107103" y="1931831"/>
                </a:cubicBezTo>
                <a:cubicBezTo>
                  <a:pt x="116417" y="1931831"/>
                  <a:pt x="125730" y="1927174"/>
                  <a:pt x="135043" y="1927174"/>
                </a:cubicBezTo>
                <a:cubicBezTo>
                  <a:pt x="894080" y="1782818"/>
                  <a:pt x="1392343" y="1051722"/>
                  <a:pt x="1247987" y="292685"/>
                </a:cubicBezTo>
                <a:lnTo>
                  <a:pt x="1247987" y="292685"/>
                </a:lnTo>
                <a:lnTo>
                  <a:pt x="1247987" y="292685"/>
                </a:lnTo>
                <a:lnTo>
                  <a:pt x="1387687" y="371848"/>
                </a:lnTo>
                <a:lnTo>
                  <a:pt x="1397000" y="376505"/>
                </a:lnTo>
                <a:cubicBezTo>
                  <a:pt x="1443567" y="399789"/>
                  <a:pt x="1499447" y="376505"/>
                  <a:pt x="1518074" y="329939"/>
                </a:cubicBezTo>
                <a:cubicBezTo>
                  <a:pt x="1536700" y="283372"/>
                  <a:pt x="1518074" y="232149"/>
                  <a:pt x="1476163" y="208865"/>
                </a:cubicBezTo>
                <a:lnTo>
                  <a:pt x="1140883" y="13285"/>
                </a:lnTo>
                <a:lnTo>
                  <a:pt x="1140883" y="13285"/>
                </a:lnTo>
                <a:cubicBezTo>
                  <a:pt x="1094317" y="-14655"/>
                  <a:pt x="1038437" y="3972"/>
                  <a:pt x="1015153" y="45882"/>
                </a:cubicBezTo>
                <a:lnTo>
                  <a:pt x="819573" y="385818"/>
                </a:lnTo>
                <a:cubicBezTo>
                  <a:pt x="796290" y="427728"/>
                  <a:pt x="800947" y="478952"/>
                  <a:pt x="838200" y="506892"/>
                </a:cubicBezTo>
                <a:lnTo>
                  <a:pt x="852170" y="516205"/>
                </a:lnTo>
                <a:cubicBezTo>
                  <a:pt x="898737" y="544145"/>
                  <a:pt x="954617" y="525518"/>
                  <a:pt x="977900" y="483608"/>
                </a:cubicBezTo>
                <a:lnTo>
                  <a:pt x="1066377" y="339252"/>
                </a:lnTo>
                <a:lnTo>
                  <a:pt x="1071033" y="348565"/>
                </a:lnTo>
                <a:close/>
              </a:path>
            </a:pathLst>
          </a:custGeom>
          <a:solidFill>
            <a:schemeClr val="bg1"/>
          </a:solidFill>
          <a:ln w="46534"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0C17D755-C1EC-5CE0-CD9A-6C108FFB512C}"/>
              </a:ext>
            </a:extLst>
          </p:cNvPr>
          <p:cNvSpPr/>
          <p:nvPr/>
        </p:nvSpPr>
        <p:spPr>
          <a:xfrm rot="6324209">
            <a:off x="8199926" y="5085008"/>
            <a:ext cx="1040974" cy="1318426"/>
          </a:xfrm>
          <a:custGeom>
            <a:avLst/>
            <a:gdLst>
              <a:gd name="connsiteX0" fmla="*/ 1071033 w 1525293"/>
              <a:gd name="connsiteY0" fmla="*/ 348565 h 1931831"/>
              <a:gd name="connsiteX1" fmla="*/ 83820 w 1525293"/>
              <a:gd name="connsiteY1" fmla="*/ 1745565 h 1931831"/>
              <a:gd name="connsiteX2" fmla="*/ 0 w 1525293"/>
              <a:gd name="connsiteY2" fmla="*/ 1834041 h 1931831"/>
              <a:gd name="connsiteX3" fmla="*/ 0 w 1525293"/>
              <a:gd name="connsiteY3" fmla="*/ 1838698 h 1931831"/>
              <a:gd name="connsiteX4" fmla="*/ 93133 w 1525293"/>
              <a:gd name="connsiteY4" fmla="*/ 1931831 h 1931831"/>
              <a:gd name="connsiteX5" fmla="*/ 107103 w 1525293"/>
              <a:gd name="connsiteY5" fmla="*/ 1931831 h 1931831"/>
              <a:gd name="connsiteX6" fmla="*/ 135043 w 1525293"/>
              <a:gd name="connsiteY6" fmla="*/ 1927174 h 1931831"/>
              <a:gd name="connsiteX7" fmla="*/ 1247987 w 1525293"/>
              <a:gd name="connsiteY7" fmla="*/ 292685 h 1931831"/>
              <a:gd name="connsiteX8" fmla="*/ 1247987 w 1525293"/>
              <a:gd name="connsiteY8" fmla="*/ 292685 h 1931831"/>
              <a:gd name="connsiteX9" fmla="*/ 1247987 w 1525293"/>
              <a:gd name="connsiteY9" fmla="*/ 292685 h 1931831"/>
              <a:gd name="connsiteX10" fmla="*/ 1387687 w 1525293"/>
              <a:gd name="connsiteY10" fmla="*/ 371848 h 1931831"/>
              <a:gd name="connsiteX11" fmla="*/ 1397000 w 1525293"/>
              <a:gd name="connsiteY11" fmla="*/ 376505 h 1931831"/>
              <a:gd name="connsiteX12" fmla="*/ 1518074 w 1525293"/>
              <a:gd name="connsiteY12" fmla="*/ 329939 h 1931831"/>
              <a:gd name="connsiteX13" fmla="*/ 1476163 w 1525293"/>
              <a:gd name="connsiteY13" fmla="*/ 208865 h 1931831"/>
              <a:gd name="connsiteX14" fmla="*/ 1140883 w 1525293"/>
              <a:gd name="connsiteY14" fmla="*/ 13285 h 1931831"/>
              <a:gd name="connsiteX15" fmla="*/ 1140883 w 1525293"/>
              <a:gd name="connsiteY15" fmla="*/ 13285 h 1931831"/>
              <a:gd name="connsiteX16" fmla="*/ 1015153 w 1525293"/>
              <a:gd name="connsiteY16" fmla="*/ 45882 h 1931831"/>
              <a:gd name="connsiteX17" fmla="*/ 819573 w 1525293"/>
              <a:gd name="connsiteY17" fmla="*/ 385818 h 1931831"/>
              <a:gd name="connsiteX18" fmla="*/ 838200 w 1525293"/>
              <a:gd name="connsiteY18" fmla="*/ 506892 h 1931831"/>
              <a:gd name="connsiteX19" fmla="*/ 852170 w 1525293"/>
              <a:gd name="connsiteY19" fmla="*/ 516205 h 1931831"/>
              <a:gd name="connsiteX20" fmla="*/ 977900 w 1525293"/>
              <a:gd name="connsiteY20" fmla="*/ 483608 h 1931831"/>
              <a:gd name="connsiteX21" fmla="*/ 1066377 w 1525293"/>
              <a:gd name="connsiteY21" fmla="*/ 339252 h 1931831"/>
              <a:gd name="connsiteX22" fmla="*/ 1071033 w 1525293"/>
              <a:gd name="connsiteY22" fmla="*/ 348565 h 193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5293" h="1931831">
                <a:moveTo>
                  <a:pt x="1071033" y="348565"/>
                </a:moveTo>
                <a:cubicBezTo>
                  <a:pt x="1182793" y="1009812"/>
                  <a:pt x="740410" y="1633805"/>
                  <a:pt x="83820" y="1745565"/>
                </a:cubicBezTo>
                <a:cubicBezTo>
                  <a:pt x="41910" y="1750221"/>
                  <a:pt x="4657" y="1787474"/>
                  <a:pt x="0" y="1834041"/>
                </a:cubicBezTo>
                <a:lnTo>
                  <a:pt x="0" y="1838698"/>
                </a:lnTo>
                <a:cubicBezTo>
                  <a:pt x="0" y="1889921"/>
                  <a:pt x="41910" y="1931831"/>
                  <a:pt x="93133" y="1931831"/>
                </a:cubicBezTo>
                <a:cubicBezTo>
                  <a:pt x="97790" y="1931831"/>
                  <a:pt x="102447" y="1931831"/>
                  <a:pt x="107103" y="1931831"/>
                </a:cubicBezTo>
                <a:cubicBezTo>
                  <a:pt x="116417" y="1931831"/>
                  <a:pt x="125730" y="1927174"/>
                  <a:pt x="135043" y="1927174"/>
                </a:cubicBezTo>
                <a:cubicBezTo>
                  <a:pt x="894080" y="1782818"/>
                  <a:pt x="1392343" y="1051722"/>
                  <a:pt x="1247987" y="292685"/>
                </a:cubicBezTo>
                <a:lnTo>
                  <a:pt x="1247987" y="292685"/>
                </a:lnTo>
                <a:lnTo>
                  <a:pt x="1247987" y="292685"/>
                </a:lnTo>
                <a:lnTo>
                  <a:pt x="1387687" y="371848"/>
                </a:lnTo>
                <a:lnTo>
                  <a:pt x="1397000" y="376505"/>
                </a:lnTo>
                <a:cubicBezTo>
                  <a:pt x="1443567" y="399789"/>
                  <a:pt x="1499447" y="376505"/>
                  <a:pt x="1518074" y="329939"/>
                </a:cubicBezTo>
                <a:cubicBezTo>
                  <a:pt x="1536700" y="283372"/>
                  <a:pt x="1518074" y="232149"/>
                  <a:pt x="1476163" y="208865"/>
                </a:cubicBezTo>
                <a:lnTo>
                  <a:pt x="1140883" y="13285"/>
                </a:lnTo>
                <a:lnTo>
                  <a:pt x="1140883" y="13285"/>
                </a:lnTo>
                <a:cubicBezTo>
                  <a:pt x="1094317" y="-14655"/>
                  <a:pt x="1038437" y="3972"/>
                  <a:pt x="1015153" y="45882"/>
                </a:cubicBezTo>
                <a:lnTo>
                  <a:pt x="819573" y="385818"/>
                </a:lnTo>
                <a:cubicBezTo>
                  <a:pt x="796290" y="427728"/>
                  <a:pt x="800947" y="478952"/>
                  <a:pt x="838200" y="506892"/>
                </a:cubicBezTo>
                <a:lnTo>
                  <a:pt x="852170" y="516205"/>
                </a:lnTo>
                <a:cubicBezTo>
                  <a:pt x="898737" y="544145"/>
                  <a:pt x="954617" y="525518"/>
                  <a:pt x="977900" y="483608"/>
                </a:cubicBezTo>
                <a:lnTo>
                  <a:pt x="1066377" y="339252"/>
                </a:lnTo>
                <a:lnTo>
                  <a:pt x="1071033" y="348565"/>
                </a:lnTo>
                <a:close/>
              </a:path>
            </a:pathLst>
          </a:custGeom>
          <a:solidFill>
            <a:schemeClr val="bg1"/>
          </a:solidFill>
          <a:ln w="46534" cap="flat">
            <a:noFill/>
            <a:prstDash val="solid"/>
            <a:miter/>
          </a:ln>
        </p:spPr>
        <p:txBody>
          <a:bodyPr rtlCol="0" anchor="ctr"/>
          <a:lstStyle/>
          <a:p>
            <a:endParaRPr lang="en-GB" dirty="0"/>
          </a:p>
        </p:txBody>
      </p:sp>
      <p:pic>
        <p:nvPicPr>
          <p:cNvPr id="33" name="Graphic 32" descr="Group brainstorm outline">
            <a:extLst>
              <a:ext uri="{FF2B5EF4-FFF2-40B4-BE49-F238E27FC236}">
                <a16:creationId xmlns:a16="http://schemas.microsoft.com/office/drawing/2014/main" id="{D0A2C0D1-0CA2-A671-A0E8-C2F2534452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76994" y="4050483"/>
            <a:ext cx="914400" cy="914400"/>
          </a:xfrm>
          <a:prstGeom prst="rect">
            <a:avLst/>
          </a:prstGeom>
        </p:spPr>
      </p:pic>
      <p:pic>
        <p:nvPicPr>
          <p:cNvPr id="35" name="Graphic 34" descr="Building Brick Wall with solid fill">
            <a:extLst>
              <a:ext uri="{FF2B5EF4-FFF2-40B4-BE49-F238E27FC236}">
                <a16:creationId xmlns:a16="http://schemas.microsoft.com/office/drawing/2014/main" id="{FD2241EE-ED20-651C-B542-1E02E85440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46416" y="5829730"/>
            <a:ext cx="914400" cy="914400"/>
          </a:xfrm>
          <a:prstGeom prst="rect">
            <a:avLst/>
          </a:prstGeom>
        </p:spPr>
      </p:pic>
      <p:pic>
        <p:nvPicPr>
          <p:cNvPr id="37" name="Graphic 36" descr="List with solid fill">
            <a:extLst>
              <a:ext uri="{FF2B5EF4-FFF2-40B4-BE49-F238E27FC236}">
                <a16:creationId xmlns:a16="http://schemas.microsoft.com/office/drawing/2014/main" id="{23A173BC-0253-EA3F-857B-F8D9ABACBF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949289">
            <a:off x="10366119" y="3714693"/>
            <a:ext cx="705526" cy="705526"/>
          </a:xfrm>
          <a:prstGeom prst="rect">
            <a:avLst/>
          </a:prstGeom>
        </p:spPr>
      </p:pic>
      <p:pic>
        <p:nvPicPr>
          <p:cNvPr id="39" name="Graphic 38" descr="Pen with solid fill">
            <a:extLst>
              <a:ext uri="{FF2B5EF4-FFF2-40B4-BE49-F238E27FC236}">
                <a16:creationId xmlns:a16="http://schemas.microsoft.com/office/drawing/2014/main" id="{5DB3F485-C1B0-6A7F-0846-686A2A71187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10254353" y="3776428"/>
            <a:ext cx="504116" cy="504116"/>
          </a:xfrm>
          <a:prstGeom prst="rect">
            <a:avLst/>
          </a:prstGeom>
        </p:spPr>
      </p:pic>
      <p:sp>
        <p:nvSpPr>
          <p:cNvPr id="41" name="TextBox 40">
            <a:extLst>
              <a:ext uri="{FF2B5EF4-FFF2-40B4-BE49-F238E27FC236}">
                <a16:creationId xmlns:a16="http://schemas.microsoft.com/office/drawing/2014/main" id="{64D8E39F-9C6A-91F5-D67B-46D4B9F1C659}"/>
              </a:ext>
            </a:extLst>
          </p:cNvPr>
          <p:cNvSpPr txBox="1"/>
          <p:nvPr/>
        </p:nvSpPr>
        <p:spPr>
          <a:xfrm>
            <a:off x="8420273" y="4795760"/>
            <a:ext cx="265290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Aharoni" panose="02010803020104030203" pitchFamily="2" charset="-79"/>
                <a:ea typeface="+mn-ea"/>
                <a:cs typeface="Aharoni" panose="02010803020104030203" pitchFamily="2" charset="-79"/>
              </a:rPr>
              <a:t>PROTOTYPING</a:t>
            </a:r>
            <a:endParaRPr kumimoji="0" lang="en-GB" sz="1600" b="1" i="0" u="none" strike="noStrike" kern="1200" cap="none" spc="0" normalizeH="0" baseline="0" noProof="0" dirty="0">
              <a:ln>
                <a:noFill/>
              </a:ln>
              <a:solidFill>
                <a:prstClr val="white"/>
              </a:solidFill>
              <a:effectLst/>
              <a:uLnTx/>
              <a:uFillTx/>
              <a:latin typeface="Calibri Light" panose="020F0302020204030204"/>
              <a:ea typeface="+mn-ea"/>
              <a:cs typeface="Aharoni" panose="02010803020104030203" pitchFamily="2" charset="-79"/>
            </a:endParaRPr>
          </a:p>
        </p:txBody>
      </p:sp>
      <p:sp>
        <p:nvSpPr>
          <p:cNvPr id="47" name="TextBox 46">
            <a:extLst>
              <a:ext uri="{FF2B5EF4-FFF2-40B4-BE49-F238E27FC236}">
                <a16:creationId xmlns:a16="http://schemas.microsoft.com/office/drawing/2014/main" id="{88FAD8EF-F08A-6B12-FEF4-8089B50D758B}"/>
              </a:ext>
            </a:extLst>
          </p:cNvPr>
          <p:cNvSpPr txBox="1"/>
          <p:nvPr/>
        </p:nvSpPr>
        <p:spPr>
          <a:xfrm>
            <a:off x="10101133" y="3921737"/>
            <a:ext cx="265290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Yu Gothic UI" panose="020B0500000000000000" pitchFamily="34" charset="-128"/>
                <a:ea typeface="Yu Gothic UI" panose="020B0500000000000000" pitchFamily="34" charset="-128"/>
                <a:cs typeface="Aharoni" panose="02010803020104030203" pitchFamily="2" charset="-79"/>
              </a:rPr>
              <a:t>TESTING</a:t>
            </a:r>
          </a:p>
        </p:txBody>
      </p:sp>
      <p:sp>
        <p:nvSpPr>
          <p:cNvPr id="50" name="TextBox 49">
            <a:extLst>
              <a:ext uri="{FF2B5EF4-FFF2-40B4-BE49-F238E27FC236}">
                <a16:creationId xmlns:a16="http://schemas.microsoft.com/office/drawing/2014/main" id="{BC39A85E-4F73-C3FB-ED9E-69ABACC661BE}"/>
              </a:ext>
            </a:extLst>
          </p:cNvPr>
          <p:cNvSpPr txBox="1"/>
          <p:nvPr/>
        </p:nvSpPr>
        <p:spPr>
          <a:xfrm>
            <a:off x="10098811" y="6147755"/>
            <a:ext cx="2652906"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Yu Gothic UI" panose="020B0500000000000000" pitchFamily="34" charset="-128"/>
                <a:ea typeface="Yu Gothic UI" panose="020B0500000000000000" pitchFamily="34" charset="-128"/>
                <a:cs typeface="Aharoni" panose="02010803020104030203" pitchFamily="2" charset="-79"/>
              </a:rPr>
              <a:t>MAKE THE IDEA</a:t>
            </a:r>
          </a:p>
          <a:p>
            <a:pPr marL="0" marR="0" lvl="0" indent="0" defTabSz="914400" rtl="0" eaLnBrk="1" fontAlgn="auto" latinLnBrk="0" hangingPunct="1">
              <a:lnSpc>
                <a:spcPct val="100000"/>
              </a:lnSpc>
              <a:spcBef>
                <a:spcPts val="0"/>
              </a:spcBef>
              <a:spcAft>
                <a:spcPts val="0"/>
              </a:spcAft>
              <a:buClrTx/>
              <a:buSzTx/>
              <a:buFontTx/>
              <a:buNone/>
              <a:tabLst/>
              <a:defRPr/>
            </a:pPr>
            <a:r>
              <a:rPr lang="en-GB" sz="1400" b="1" dirty="0">
                <a:solidFill>
                  <a:prstClr val="white"/>
                </a:solidFill>
                <a:latin typeface="Yu Gothic UI" panose="020B0500000000000000" pitchFamily="34" charset="-128"/>
                <a:ea typeface="Yu Gothic UI" panose="020B0500000000000000" pitchFamily="34" charset="-128"/>
                <a:cs typeface="Aharoni" panose="02010803020104030203" pitchFamily="2" charset="-79"/>
              </a:rPr>
              <a:t>TANGIBLE</a:t>
            </a:r>
            <a:endParaRPr kumimoji="0" lang="en-GB" sz="1400" b="1" i="0" u="none" strike="noStrike" kern="1200" cap="none" spc="0" normalizeH="0" baseline="0" noProof="0" dirty="0">
              <a:ln>
                <a:noFill/>
              </a:ln>
              <a:solidFill>
                <a:prstClr val="white"/>
              </a:solidFill>
              <a:effectLst/>
              <a:uLnTx/>
              <a:uFillTx/>
              <a:latin typeface="Yu Gothic UI" panose="020B0500000000000000" pitchFamily="34" charset="-128"/>
              <a:ea typeface="Yu Gothic UI" panose="020B0500000000000000" pitchFamily="34" charset="-128"/>
              <a:cs typeface="Aharoni" panose="02010803020104030203" pitchFamily="2" charset="-79"/>
            </a:endParaRPr>
          </a:p>
        </p:txBody>
      </p:sp>
      <p:sp>
        <p:nvSpPr>
          <p:cNvPr id="51" name="TextBox 50">
            <a:extLst>
              <a:ext uri="{FF2B5EF4-FFF2-40B4-BE49-F238E27FC236}">
                <a16:creationId xmlns:a16="http://schemas.microsoft.com/office/drawing/2014/main" id="{9807BDD6-01DC-E381-8147-37AF03179C80}"/>
              </a:ext>
            </a:extLst>
          </p:cNvPr>
          <p:cNvSpPr txBox="1"/>
          <p:nvPr/>
        </p:nvSpPr>
        <p:spPr>
          <a:xfrm>
            <a:off x="7801991" y="4145077"/>
            <a:ext cx="710032" cy="30777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Yu Gothic UI" panose="020B0500000000000000" pitchFamily="34" charset="-128"/>
                <a:ea typeface="Yu Gothic UI" panose="020B0500000000000000" pitchFamily="34" charset="-128"/>
                <a:cs typeface="Aharoni" panose="02010803020104030203" pitchFamily="2" charset="-79"/>
              </a:rPr>
              <a:t>I</a:t>
            </a:r>
            <a:r>
              <a:rPr lang="en-GB" sz="1400" b="1" dirty="0">
                <a:solidFill>
                  <a:prstClr val="white"/>
                </a:solidFill>
                <a:latin typeface="Yu Gothic UI" panose="020B0500000000000000" pitchFamily="34" charset="-128"/>
                <a:ea typeface="Yu Gothic UI" panose="020B0500000000000000" pitchFamily="34" charset="-128"/>
                <a:cs typeface="Aharoni" panose="02010803020104030203" pitchFamily="2" charset="-79"/>
              </a:rPr>
              <a:t>DEA</a:t>
            </a:r>
            <a:endParaRPr kumimoji="0" lang="en-GB" sz="1400" b="1" i="0" u="none" strike="noStrike" kern="1200" cap="none" spc="0" normalizeH="0" baseline="0" noProof="0" dirty="0">
              <a:ln>
                <a:noFill/>
              </a:ln>
              <a:solidFill>
                <a:prstClr val="white"/>
              </a:solidFill>
              <a:effectLst/>
              <a:uLnTx/>
              <a:uFillTx/>
              <a:latin typeface="Yu Gothic UI" panose="020B0500000000000000" pitchFamily="34" charset="-128"/>
              <a:ea typeface="Yu Gothic UI" panose="020B0500000000000000" pitchFamily="34" charset="-128"/>
              <a:cs typeface="Aharoni" panose="02010803020104030203" pitchFamily="2" charset="-79"/>
            </a:endParaRPr>
          </a:p>
        </p:txBody>
      </p:sp>
      <p:sp>
        <p:nvSpPr>
          <p:cNvPr id="52" name="TextBox 51">
            <a:extLst>
              <a:ext uri="{FF2B5EF4-FFF2-40B4-BE49-F238E27FC236}">
                <a16:creationId xmlns:a16="http://schemas.microsoft.com/office/drawing/2014/main" id="{0E5E0D78-B218-02C8-8C46-03F091D882A7}"/>
              </a:ext>
            </a:extLst>
          </p:cNvPr>
          <p:cNvSpPr txBox="1"/>
          <p:nvPr/>
        </p:nvSpPr>
        <p:spPr>
          <a:xfrm rot="20675764">
            <a:off x="7933804" y="3080185"/>
            <a:ext cx="265290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Yu Gothic UI" panose="020B0500000000000000" pitchFamily="34" charset="-128"/>
                <a:ea typeface="Yu Gothic UI" panose="020B0500000000000000" pitchFamily="34" charset="-128"/>
                <a:cs typeface="Aharoni" panose="02010803020104030203" pitchFamily="2" charset="-79"/>
              </a:rPr>
              <a:t>REVIEWS</a:t>
            </a:r>
          </a:p>
        </p:txBody>
      </p:sp>
    </p:spTree>
    <p:extLst>
      <p:ext uri="{BB962C8B-B14F-4D97-AF65-F5344CB8AC3E}">
        <p14:creationId xmlns:p14="http://schemas.microsoft.com/office/powerpoint/2010/main" val="1917694874"/>
      </p:ext>
    </p:extLst>
  </p:cSld>
  <p:clrMapOvr>
    <a:masterClrMapping/>
  </p:clrMapOvr>
  <mc:AlternateContent xmlns:mc="http://schemas.openxmlformats.org/markup-compatibility/2006" xmlns:p14="http://schemas.microsoft.com/office/powerpoint/2010/main">
    <mc:Choice Requires="p14">
      <p:transition spd="slow" p14:dur="30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5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AD2DB6FD-0F3E-8D5D-CA2A-AD5A66EEA0F9}"/>
              </a:ext>
            </a:extLst>
          </p:cNvPr>
          <p:cNvSpPr/>
          <p:nvPr/>
        </p:nvSpPr>
        <p:spPr>
          <a:xfrm>
            <a:off x="2801257" y="134257"/>
            <a:ext cx="6589486" cy="6589486"/>
          </a:xfrm>
          <a:prstGeom prst="flowChartConnector">
            <a:avLst/>
          </a:prstGeom>
          <a:solidFill>
            <a:srgbClr val="374047">
              <a:alpha val="43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B43BAE8-A38F-01C0-988F-7437C930B5E8}"/>
              </a:ext>
            </a:extLst>
          </p:cNvPr>
          <p:cNvSpPr txBox="1"/>
          <p:nvPr/>
        </p:nvSpPr>
        <p:spPr>
          <a:xfrm>
            <a:off x="3072596" y="3733794"/>
            <a:ext cx="6046808"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500" b="1" i="0" u="none" strike="noStrike" kern="1200" cap="none" spc="0" normalizeH="0" baseline="0" noProof="0" dirty="0">
                <a:ln>
                  <a:noFill/>
                </a:ln>
                <a:solidFill>
                  <a:prstClr val="white">
                    <a:lumMod val="95000"/>
                  </a:prstClr>
                </a:solidFill>
                <a:effectLst/>
                <a:uLnTx/>
                <a:uFillTx/>
                <a:latin typeface="Aharoni" panose="02010803020104030203" pitchFamily="2" charset="-79"/>
                <a:ea typeface="+mn-ea"/>
                <a:cs typeface="Aharoni" panose="02010803020104030203" pitchFamily="2" charset="-79"/>
              </a:rPr>
              <a:t>TEST</a:t>
            </a:r>
            <a:endParaRPr kumimoji="0" lang="en-GB" sz="138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haroni" panose="02010803020104030203" pitchFamily="2" charset="-79"/>
              <a:ea typeface="+mn-ea"/>
              <a:cs typeface="Aharoni" panose="02010803020104030203" pitchFamily="2" charset="-79"/>
            </a:endParaRPr>
          </a:p>
        </p:txBody>
      </p:sp>
      <p:pic>
        <p:nvPicPr>
          <p:cNvPr id="3" name="Graphic 2" descr="Clipboard Partially Crossed with solid fill">
            <a:extLst>
              <a:ext uri="{FF2B5EF4-FFF2-40B4-BE49-F238E27FC236}">
                <a16:creationId xmlns:a16="http://schemas.microsoft.com/office/drawing/2014/main" id="{83250748-A692-C0D0-E1DA-6AEFF75D9C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44785" y="631365"/>
            <a:ext cx="3102429" cy="3102429"/>
          </a:xfrm>
          <a:prstGeom prst="rect">
            <a:avLst/>
          </a:prstGeom>
        </p:spPr>
      </p:pic>
    </p:spTree>
    <p:extLst>
      <p:ext uri="{BB962C8B-B14F-4D97-AF65-F5344CB8AC3E}">
        <p14:creationId xmlns:p14="http://schemas.microsoft.com/office/powerpoint/2010/main" val="28155444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893BFF06-4F1B-9C81-699B-96462EC1893B}"/>
              </a:ext>
            </a:extLst>
          </p:cNvPr>
          <p:cNvSpPr/>
          <p:nvPr/>
        </p:nvSpPr>
        <p:spPr>
          <a:xfrm>
            <a:off x="-1324428" y="-3991428"/>
            <a:ext cx="14840857" cy="14840857"/>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1145AE56-B905-EBAC-F18F-4F44B3C6E53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6715" b="6715"/>
          <a:stretch/>
        </p:blipFill>
        <p:spPr>
          <a:xfrm>
            <a:off x="-1" y="0"/>
            <a:ext cx="12192002" cy="6858000"/>
          </a:xfrm>
          <a:prstGeom prst="rect">
            <a:avLst/>
          </a:prstGeom>
        </p:spPr>
      </p:pic>
      <p:sp>
        <p:nvSpPr>
          <p:cNvPr id="14" name="TextBox 13">
            <a:extLst>
              <a:ext uri="{FF2B5EF4-FFF2-40B4-BE49-F238E27FC236}">
                <a16:creationId xmlns:a16="http://schemas.microsoft.com/office/drawing/2014/main" id="{A6450246-5ABC-BF8C-3579-34F6C8121B54}"/>
              </a:ext>
            </a:extLst>
          </p:cNvPr>
          <p:cNvSpPr txBox="1"/>
          <p:nvPr/>
        </p:nvSpPr>
        <p:spPr>
          <a:xfrm>
            <a:off x="1486349" y="1471395"/>
            <a:ext cx="9219296" cy="2215991"/>
          </a:xfrm>
          <a:prstGeom prst="rect">
            <a:avLst/>
          </a:prstGeom>
          <a:noFill/>
          <a:effectLst>
            <a:outerShdw blurRad="254000" dist="38100" dir="5040000" algn="t" rotWithShape="0">
              <a:prstClr val="black"/>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800" b="1" i="0" u="none" strike="noStrike" kern="1200" cap="none" spc="0" normalizeH="0" baseline="0" noProof="0" dirty="0">
                <a:ln>
                  <a:noFill/>
                </a:ln>
                <a:solidFill>
                  <a:prstClr val="white">
                    <a:lumMod val="95000"/>
                  </a:prstClr>
                </a:solidFill>
                <a:effectLst/>
                <a:uLnTx/>
                <a:uFillTx/>
                <a:latin typeface="Aharoni" panose="02010803020104030203" pitchFamily="2" charset="-79"/>
                <a:ea typeface="+mn-ea"/>
                <a:cs typeface="Aharoni" panose="02010803020104030203" pitchFamily="2" charset="-79"/>
              </a:rPr>
              <a:t>TEST</a:t>
            </a:r>
            <a:endParaRPr kumimoji="0" lang="en-GB" sz="9600" b="1" i="0" u="none" strike="noStrike" kern="1200" cap="none" spc="0" normalizeH="0" baseline="0" noProof="0" dirty="0">
              <a:ln>
                <a:noFill/>
              </a:ln>
              <a:solidFill>
                <a:prstClr val="white">
                  <a:lumMod val="95000"/>
                </a:prstClr>
              </a:solidFill>
              <a:effectLst>
                <a:outerShdw blurRad="101600" algn="tl">
                  <a:srgbClr val="000000">
                    <a:alpha val="59000"/>
                  </a:srgbClr>
                </a:outerShdw>
              </a:effectLst>
              <a:uLnTx/>
              <a:uFillTx/>
              <a:latin typeface="Aharoni" panose="02010803020104030203" pitchFamily="2" charset="-79"/>
              <a:ea typeface="+mn-ea"/>
              <a:cs typeface="Aharoni" panose="02010803020104030203" pitchFamily="2" charset="-79"/>
            </a:endParaRPr>
          </a:p>
        </p:txBody>
      </p:sp>
      <p:pic>
        <p:nvPicPr>
          <p:cNvPr id="15" name="Graphic 14" descr="Clipboard Partially Crossed with solid fill">
            <a:extLst>
              <a:ext uri="{FF2B5EF4-FFF2-40B4-BE49-F238E27FC236}">
                <a16:creationId xmlns:a16="http://schemas.microsoft.com/office/drawing/2014/main" id="{FD35BF9D-6664-EECA-AB60-4D7C8CBAEB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28556" y="77734"/>
            <a:ext cx="1534888" cy="1534888"/>
          </a:xfrm>
          <a:prstGeom prst="rect">
            <a:avLst/>
          </a:prstGeom>
          <a:effectLst>
            <a:outerShdw blurRad="165100" dist="38100" dir="5400000" algn="t" rotWithShape="0">
              <a:prstClr val="black"/>
            </a:outerShdw>
          </a:effectLst>
        </p:spPr>
      </p:pic>
      <p:sp>
        <p:nvSpPr>
          <p:cNvPr id="16" name="TextBox 15">
            <a:extLst>
              <a:ext uri="{FF2B5EF4-FFF2-40B4-BE49-F238E27FC236}">
                <a16:creationId xmlns:a16="http://schemas.microsoft.com/office/drawing/2014/main" id="{87551D5B-CD74-F7F8-3AEF-C43038BCE0C2}"/>
              </a:ext>
            </a:extLst>
          </p:cNvPr>
          <p:cNvSpPr txBox="1"/>
          <p:nvPr/>
        </p:nvSpPr>
        <p:spPr>
          <a:xfrm>
            <a:off x="2828921" y="3755389"/>
            <a:ext cx="6534151"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i="0" dirty="0">
                <a:solidFill>
                  <a:schemeClr val="bg1"/>
                </a:solidFill>
                <a:effectLst/>
                <a:latin typeface="Yu Gothic UI" panose="020B0500000000000000" pitchFamily="34" charset="-128"/>
                <a:ea typeface="Yu Gothic UI" panose="020B0500000000000000" pitchFamily="34" charset="-128"/>
              </a:rPr>
              <a:t>During the “Testing” stage of design thinking, users test prototypes. So, feedback is gathered to fine-tune and enhance solutions before implementation. Making sure the final product meets user needs effectively is tested.</a:t>
            </a:r>
            <a:endParaRPr kumimoji="0" lang="en-GB" sz="2000" b="1" i="0" u="none" strike="noStrike" kern="1200" cap="none" spc="0" normalizeH="0" baseline="0" noProof="0" dirty="0">
              <a:ln>
                <a:noFill/>
              </a:ln>
              <a:solidFill>
                <a:schemeClr val="bg1"/>
              </a:solidFill>
              <a:effectLst/>
              <a:uLnTx/>
              <a:uFillTx/>
              <a:latin typeface="Yu Gothic UI" panose="020B0500000000000000" pitchFamily="34" charset="-128"/>
              <a:ea typeface="Yu Gothic UI" panose="020B0500000000000000" pitchFamily="34" charset="-128"/>
            </a:endParaRPr>
          </a:p>
        </p:txBody>
      </p:sp>
      <p:sp useBgFill="1">
        <p:nvSpPr>
          <p:cNvPr id="7" name="Graphic 5" descr="Badge Tick1 with solid fill">
            <a:extLst>
              <a:ext uri="{FF2B5EF4-FFF2-40B4-BE49-F238E27FC236}">
                <a16:creationId xmlns:a16="http://schemas.microsoft.com/office/drawing/2014/main" id="{F199915E-CA3E-B730-B9DC-B8DF50C6B235}"/>
              </a:ext>
            </a:extLst>
          </p:cNvPr>
          <p:cNvSpPr/>
          <p:nvPr/>
        </p:nvSpPr>
        <p:spPr>
          <a:xfrm>
            <a:off x="10055466" y="712180"/>
            <a:ext cx="1534889" cy="1534889"/>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49380 w 723499"/>
              <a:gd name="connsiteY7" fmla="*/ 379028 h 723499"/>
              <a:gd name="connsiteX8" fmla="*/ 290312 w 723499"/>
              <a:gd name="connsiteY8" fmla="*/ 538258 h 723499"/>
              <a:gd name="connsiteX9" fmla="*/ 154010 w 723499"/>
              <a:gd name="connsiteY9" fmla="*/ 401955 h 723499"/>
              <a:gd name="connsiteX10" fmla="*/ 199549 w 723499"/>
              <a:gd name="connsiteY10" fmla="*/ 356416 h 723499"/>
              <a:gd name="connsiteX11" fmla="*/ 290312 w 723499"/>
              <a:gd name="connsiteY11" fmla="*/ 447180 h 723499"/>
              <a:gd name="connsiteX12" fmla="*/ 421757 w 723499"/>
              <a:gd name="connsiteY12" fmla="*/ 314030 h 723499"/>
              <a:gd name="connsiteX13" fmla="*/ 534543 w 723499"/>
              <a:gd name="connsiteY13" fmla="*/ 202673 h 723499"/>
              <a:gd name="connsiteX14" fmla="*/ 538648 w 723499"/>
              <a:gd name="connsiteY14" fmla="*/ 198863 h 723499"/>
              <a:gd name="connsiteX15" fmla="*/ 542458 w 723499"/>
              <a:gd name="connsiteY15" fmla="*/ 194748 h 723499"/>
              <a:gd name="connsiteX16" fmla="*/ 588636 w 723499"/>
              <a:gd name="connsiteY16" fmla="*/ 240287 h 723499"/>
              <a:gd name="connsiteX17" fmla="*/ 449370 w 723499"/>
              <a:gd name="connsiteY17" fmla="*/ 379000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49380" y="379028"/>
                </a:moveTo>
                <a:cubicBezTo>
                  <a:pt x="396675" y="431638"/>
                  <a:pt x="343652" y="484715"/>
                  <a:pt x="290312" y="538258"/>
                </a:cubicBezTo>
                <a:cubicBezTo>
                  <a:pt x="244986" y="492716"/>
                  <a:pt x="199552" y="447282"/>
                  <a:pt x="154010" y="401955"/>
                </a:cubicBezTo>
                <a:lnTo>
                  <a:pt x="199549" y="356416"/>
                </a:lnTo>
                <a:lnTo>
                  <a:pt x="290312" y="447180"/>
                </a:lnTo>
                <a:cubicBezTo>
                  <a:pt x="334375" y="402482"/>
                  <a:pt x="378190" y="358099"/>
                  <a:pt x="421757" y="314030"/>
                </a:cubicBezTo>
                <a:cubicBezTo>
                  <a:pt x="465296" y="269967"/>
                  <a:pt x="489385" y="246317"/>
                  <a:pt x="534543" y="202673"/>
                </a:cubicBezTo>
                <a:cubicBezTo>
                  <a:pt x="535810" y="201406"/>
                  <a:pt x="537172" y="200149"/>
                  <a:pt x="538648" y="198863"/>
                </a:cubicBezTo>
                <a:cubicBezTo>
                  <a:pt x="540079" y="197649"/>
                  <a:pt x="541358" y="196268"/>
                  <a:pt x="542458" y="194748"/>
                </a:cubicBezTo>
                <a:lnTo>
                  <a:pt x="588636" y="240287"/>
                </a:lnTo>
                <a:cubicBezTo>
                  <a:pt x="535000" y="293627"/>
                  <a:pt x="502082" y="326393"/>
                  <a:pt x="449370" y="379000"/>
                </a:cubicBezTo>
                <a:close/>
              </a:path>
            </a:pathLst>
          </a:custGeom>
          <a:ln w="9525" cap="flat">
            <a:noFill/>
            <a:prstDash val="solid"/>
            <a:miter/>
          </a:ln>
        </p:spPr>
        <p:txBody>
          <a:bodyPr rtlCol="0" anchor="ctr"/>
          <a:lstStyle/>
          <a:p>
            <a:endParaRPr lang="en-GB"/>
          </a:p>
        </p:txBody>
      </p:sp>
      <p:sp useBgFill="1">
        <p:nvSpPr>
          <p:cNvPr id="9" name="Graphic 5" descr="Badge Tick1 with solid fill">
            <a:extLst>
              <a:ext uri="{FF2B5EF4-FFF2-40B4-BE49-F238E27FC236}">
                <a16:creationId xmlns:a16="http://schemas.microsoft.com/office/drawing/2014/main" id="{76DE0B85-C61A-EF6B-2644-91D08164BE6F}"/>
              </a:ext>
            </a:extLst>
          </p:cNvPr>
          <p:cNvSpPr/>
          <p:nvPr/>
        </p:nvSpPr>
        <p:spPr>
          <a:xfrm>
            <a:off x="11249888" y="-215967"/>
            <a:ext cx="780184" cy="780184"/>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49380 w 723499"/>
              <a:gd name="connsiteY7" fmla="*/ 379028 h 723499"/>
              <a:gd name="connsiteX8" fmla="*/ 290312 w 723499"/>
              <a:gd name="connsiteY8" fmla="*/ 538258 h 723499"/>
              <a:gd name="connsiteX9" fmla="*/ 154010 w 723499"/>
              <a:gd name="connsiteY9" fmla="*/ 401955 h 723499"/>
              <a:gd name="connsiteX10" fmla="*/ 199549 w 723499"/>
              <a:gd name="connsiteY10" fmla="*/ 356416 h 723499"/>
              <a:gd name="connsiteX11" fmla="*/ 290312 w 723499"/>
              <a:gd name="connsiteY11" fmla="*/ 447180 h 723499"/>
              <a:gd name="connsiteX12" fmla="*/ 421757 w 723499"/>
              <a:gd name="connsiteY12" fmla="*/ 314030 h 723499"/>
              <a:gd name="connsiteX13" fmla="*/ 534543 w 723499"/>
              <a:gd name="connsiteY13" fmla="*/ 202673 h 723499"/>
              <a:gd name="connsiteX14" fmla="*/ 538648 w 723499"/>
              <a:gd name="connsiteY14" fmla="*/ 198863 h 723499"/>
              <a:gd name="connsiteX15" fmla="*/ 542458 w 723499"/>
              <a:gd name="connsiteY15" fmla="*/ 194748 h 723499"/>
              <a:gd name="connsiteX16" fmla="*/ 588636 w 723499"/>
              <a:gd name="connsiteY16" fmla="*/ 240287 h 723499"/>
              <a:gd name="connsiteX17" fmla="*/ 449370 w 723499"/>
              <a:gd name="connsiteY17" fmla="*/ 379000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49380" y="379028"/>
                </a:moveTo>
                <a:cubicBezTo>
                  <a:pt x="396675" y="431638"/>
                  <a:pt x="343652" y="484715"/>
                  <a:pt x="290312" y="538258"/>
                </a:cubicBezTo>
                <a:cubicBezTo>
                  <a:pt x="244986" y="492716"/>
                  <a:pt x="199552" y="447282"/>
                  <a:pt x="154010" y="401955"/>
                </a:cubicBezTo>
                <a:lnTo>
                  <a:pt x="199549" y="356416"/>
                </a:lnTo>
                <a:lnTo>
                  <a:pt x="290312" y="447180"/>
                </a:lnTo>
                <a:cubicBezTo>
                  <a:pt x="334375" y="402482"/>
                  <a:pt x="378190" y="358099"/>
                  <a:pt x="421757" y="314030"/>
                </a:cubicBezTo>
                <a:cubicBezTo>
                  <a:pt x="465296" y="269967"/>
                  <a:pt x="489385" y="246317"/>
                  <a:pt x="534543" y="202673"/>
                </a:cubicBezTo>
                <a:cubicBezTo>
                  <a:pt x="535810" y="201406"/>
                  <a:pt x="537172" y="200149"/>
                  <a:pt x="538648" y="198863"/>
                </a:cubicBezTo>
                <a:cubicBezTo>
                  <a:pt x="540079" y="197649"/>
                  <a:pt x="541358" y="196268"/>
                  <a:pt x="542458" y="194748"/>
                </a:cubicBezTo>
                <a:lnTo>
                  <a:pt x="588636" y="240287"/>
                </a:lnTo>
                <a:cubicBezTo>
                  <a:pt x="535000" y="293627"/>
                  <a:pt x="502082" y="326393"/>
                  <a:pt x="449370" y="379000"/>
                </a:cubicBezTo>
                <a:close/>
              </a:path>
            </a:pathLst>
          </a:custGeom>
          <a:ln w="9525" cap="flat">
            <a:noFill/>
            <a:prstDash val="solid"/>
            <a:miter/>
          </a:ln>
        </p:spPr>
        <p:txBody>
          <a:bodyPr rtlCol="0" anchor="ctr"/>
          <a:lstStyle/>
          <a:p>
            <a:endParaRPr lang="en-GB" dirty="0"/>
          </a:p>
        </p:txBody>
      </p:sp>
      <p:sp useBgFill="1">
        <p:nvSpPr>
          <p:cNvPr id="20" name="Graphic 5" descr="Badge Tick1 with solid fill">
            <a:extLst>
              <a:ext uri="{FF2B5EF4-FFF2-40B4-BE49-F238E27FC236}">
                <a16:creationId xmlns:a16="http://schemas.microsoft.com/office/drawing/2014/main" id="{425CD652-DB06-670C-4627-6B1B257740ED}"/>
              </a:ext>
            </a:extLst>
          </p:cNvPr>
          <p:cNvSpPr/>
          <p:nvPr/>
        </p:nvSpPr>
        <p:spPr>
          <a:xfrm>
            <a:off x="9618930" y="52682"/>
            <a:ext cx="645830" cy="645830"/>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49380 w 723499"/>
              <a:gd name="connsiteY7" fmla="*/ 379028 h 723499"/>
              <a:gd name="connsiteX8" fmla="*/ 290312 w 723499"/>
              <a:gd name="connsiteY8" fmla="*/ 538258 h 723499"/>
              <a:gd name="connsiteX9" fmla="*/ 154010 w 723499"/>
              <a:gd name="connsiteY9" fmla="*/ 401955 h 723499"/>
              <a:gd name="connsiteX10" fmla="*/ 199549 w 723499"/>
              <a:gd name="connsiteY10" fmla="*/ 356416 h 723499"/>
              <a:gd name="connsiteX11" fmla="*/ 290312 w 723499"/>
              <a:gd name="connsiteY11" fmla="*/ 447180 h 723499"/>
              <a:gd name="connsiteX12" fmla="*/ 421757 w 723499"/>
              <a:gd name="connsiteY12" fmla="*/ 314030 h 723499"/>
              <a:gd name="connsiteX13" fmla="*/ 534543 w 723499"/>
              <a:gd name="connsiteY13" fmla="*/ 202673 h 723499"/>
              <a:gd name="connsiteX14" fmla="*/ 538648 w 723499"/>
              <a:gd name="connsiteY14" fmla="*/ 198863 h 723499"/>
              <a:gd name="connsiteX15" fmla="*/ 542458 w 723499"/>
              <a:gd name="connsiteY15" fmla="*/ 194748 h 723499"/>
              <a:gd name="connsiteX16" fmla="*/ 588636 w 723499"/>
              <a:gd name="connsiteY16" fmla="*/ 240287 h 723499"/>
              <a:gd name="connsiteX17" fmla="*/ 449370 w 723499"/>
              <a:gd name="connsiteY17" fmla="*/ 379000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49380" y="379028"/>
                </a:moveTo>
                <a:cubicBezTo>
                  <a:pt x="396675" y="431638"/>
                  <a:pt x="343652" y="484715"/>
                  <a:pt x="290312" y="538258"/>
                </a:cubicBezTo>
                <a:cubicBezTo>
                  <a:pt x="244986" y="492716"/>
                  <a:pt x="199552" y="447282"/>
                  <a:pt x="154010" y="401955"/>
                </a:cubicBezTo>
                <a:lnTo>
                  <a:pt x="199549" y="356416"/>
                </a:lnTo>
                <a:lnTo>
                  <a:pt x="290312" y="447180"/>
                </a:lnTo>
                <a:cubicBezTo>
                  <a:pt x="334375" y="402482"/>
                  <a:pt x="378190" y="358099"/>
                  <a:pt x="421757" y="314030"/>
                </a:cubicBezTo>
                <a:cubicBezTo>
                  <a:pt x="465296" y="269967"/>
                  <a:pt x="489385" y="246317"/>
                  <a:pt x="534543" y="202673"/>
                </a:cubicBezTo>
                <a:cubicBezTo>
                  <a:pt x="535810" y="201406"/>
                  <a:pt x="537172" y="200149"/>
                  <a:pt x="538648" y="198863"/>
                </a:cubicBezTo>
                <a:cubicBezTo>
                  <a:pt x="540079" y="197649"/>
                  <a:pt x="541358" y="196268"/>
                  <a:pt x="542458" y="194748"/>
                </a:cubicBezTo>
                <a:lnTo>
                  <a:pt x="588636" y="240287"/>
                </a:lnTo>
                <a:cubicBezTo>
                  <a:pt x="535000" y="293627"/>
                  <a:pt x="502082" y="326393"/>
                  <a:pt x="449370" y="379000"/>
                </a:cubicBezTo>
                <a:close/>
              </a:path>
            </a:pathLst>
          </a:custGeom>
          <a:ln w="9525" cap="flat">
            <a:noFill/>
            <a:prstDash val="solid"/>
            <a:miter/>
          </a:ln>
        </p:spPr>
        <p:txBody>
          <a:bodyPr rtlCol="0" anchor="ctr"/>
          <a:lstStyle/>
          <a:p>
            <a:endParaRPr lang="en-GB"/>
          </a:p>
        </p:txBody>
      </p:sp>
    </p:spTree>
    <p:extLst>
      <p:ext uri="{BB962C8B-B14F-4D97-AF65-F5344CB8AC3E}">
        <p14:creationId xmlns:p14="http://schemas.microsoft.com/office/powerpoint/2010/main" val="166389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800"/>
                                  </p:stCondLst>
                                  <p:childTnLst>
                                    <p:animMotion origin="layout" path="M -2.08333E-7 -7.40741E-7 L -2.08333E-7 0.10903 " pathEditMode="relative" rAng="0" ptsTypes="AA">
                                      <p:cBhvr>
                                        <p:cTn id="6" dur="2000" fill="hold"/>
                                        <p:tgtEl>
                                          <p:spTgt spid="7"/>
                                        </p:tgtEl>
                                        <p:attrNameLst>
                                          <p:attrName>ppt_x</p:attrName>
                                          <p:attrName>ppt_y</p:attrName>
                                        </p:attrNameLst>
                                      </p:cBhvr>
                                      <p:rCtr x="0" y="5440"/>
                                    </p:animMotion>
                                  </p:childTnLst>
                                </p:cTn>
                              </p:par>
                              <p:par>
                                <p:cTn id="7" presetID="10" presetClass="entr" presetSubtype="0" repeatCount="indefinite" fill="hold" grpId="1" nodeType="withEffect">
                                  <p:stCondLst>
                                    <p:cond delay="75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2000"/>
                                        <p:tgtEl>
                                          <p:spTgt spid="7"/>
                                        </p:tgtEl>
                                      </p:cBhvr>
                                    </p:animEffect>
                                  </p:childTnLst>
                                </p:cTn>
                              </p:par>
                              <p:par>
                                <p:cTn id="10" presetID="42" presetClass="path" presetSubtype="0" repeatCount="indefinite" accel="50000" decel="50000" fill="hold" grpId="0" nodeType="withEffect">
                                  <p:stCondLst>
                                    <p:cond delay="500"/>
                                  </p:stCondLst>
                                  <p:childTnLst>
                                    <p:animMotion origin="layout" path="M 2.5E-6 -1.48148E-6 L 2.5E-6 0.13565 " pathEditMode="relative" rAng="0" ptsTypes="AA">
                                      <p:cBhvr>
                                        <p:cTn id="11" dur="2000" fill="hold"/>
                                        <p:tgtEl>
                                          <p:spTgt spid="9"/>
                                        </p:tgtEl>
                                        <p:attrNameLst>
                                          <p:attrName>ppt_x</p:attrName>
                                          <p:attrName>ppt_y</p:attrName>
                                        </p:attrNameLst>
                                      </p:cBhvr>
                                      <p:rCtr x="0" y="6782"/>
                                    </p:animMotion>
                                  </p:childTnLst>
                                </p:cTn>
                              </p:par>
                              <p:par>
                                <p:cTn id="12" presetID="10" presetClass="entr" presetSubtype="0" repeatCount="indefinite" fill="hold" grpId="1"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000"/>
                                        <p:tgtEl>
                                          <p:spTgt spid="9"/>
                                        </p:tgtEl>
                                      </p:cBhvr>
                                    </p:animEffect>
                                  </p:childTnLst>
                                </p:cTn>
                              </p:par>
                              <p:par>
                                <p:cTn id="15" presetID="42" presetClass="path" presetSubtype="0" repeatCount="indefinite" accel="50000" decel="50000" fill="hold" grpId="0" nodeType="withEffect">
                                  <p:stCondLst>
                                    <p:cond delay="250"/>
                                  </p:stCondLst>
                                  <p:childTnLst>
                                    <p:animMotion origin="layout" path="M -4.58333E-6 3.7037E-7 L -4.58333E-6 0.11875 " pathEditMode="relative" rAng="0" ptsTypes="AA">
                                      <p:cBhvr>
                                        <p:cTn id="16" dur="2000" fill="hold"/>
                                        <p:tgtEl>
                                          <p:spTgt spid="20"/>
                                        </p:tgtEl>
                                        <p:attrNameLst>
                                          <p:attrName>ppt_x</p:attrName>
                                          <p:attrName>ppt_y</p:attrName>
                                        </p:attrNameLst>
                                      </p:cBhvr>
                                      <p:rCtr x="0" y="5926"/>
                                    </p:animMotion>
                                  </p:childTnLst>
                                </p:cTn>
                              </p:par>
                              <p:par>
                                <p:cTn id="17" presetID="10" presetClass="entr" presetSubtype="0" repeatCount="indefinite" fill="hold" grpId="1" nodeType="with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20" grpId="0"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9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8BDC66-1CBA-5418-15EF-A3979888D9B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80000"/>
                    </a14:imgEffect>
                  </a14:imgLayer>
                </a14:imgProps>
              </a:ext>
              <a:ext uri="{28A0092B-C50C-407E-A947-70E740481C1C}">
                <a14:useLocalDpi xmlns:a14="http://schemas.microsoft.com/office/drawing/2010/main" val="0"/>
              </a:ext>
            </a:extLst>
          </a:blip>
          <a:srcRect t="2582" b="2582"/>
          <a:stretch/>
        </p:blipFill>
        <p:spPr>
          <a:xfrm>
            <a:off x="0" y="-59265"/>
            <a:ext cx="12192000" cy="6976531"/>
          </a:xfrm>
          <a:prstGeom prst="rect">
            <a:avLst/>
          </a:prstGeom>
        </p:spPr>
      </p:pic>
      <p:sp>
        <p:nvSpPr>
          <p:cNvPr id="43" name="Right Triangle 42">
            <a:extLst>
              <a:ext uri="{FF2B5EF4-FFF2-40B4-BE49-F238E27FC236}">
                <a16:creationId xmlns:a16="http://schemas.microsoft.com/office/drawing/2014/main" id="{BD0CD927-282D-1796-A443-60F6B0FBC31B}"/>
              </a:ext>
            </a:extLst>
          </p:cNvPr>
          <p:cNvSpPr/>
          <p:nvPr/>
        </p:nvSpPr>
        <p:spPr>
          <a:xfrm>
            <a:off x="-1483732" y="3623657"/>
            <a:ext cx="7105650" cy="4152897"/>
          </a:xfrm>
          <a:prstGeom prst="rtTriangle">
            <a:avLst/>
          </a:prstGeom>
          <a:solidFill>
            <a:schemeClr val="bg1">
              <a:lumMod val="85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ight Triangle 43">
            <a:extLst>
              <a:ext uri="{FF2B5EF4-FFF2-40B4-BE49-F238E27FC236}">
                <a16:creationId xmlns:a16="http://schemas.microsoft.com/office/drawing/2014/main" id="{E6A0D3BF-BE8A-296F-FB1C-B0D5B50B1C75}"/>
              </a:ext>
            </a:extLst>
          </p:cNvPr>
          <p:cNvSpPr/>
          <p:nvPr/>
        </p:nvSpPr>
        <p:spPr>
          <a:xfrm flipH="1" flipV="1">
            <a:off x="5621918" y="-529240"/>
            <a:ext cx="7105650" cy="4152897"/>
          </a:xfrm>
          <a:prstGeom prst="rtTriangle">
            <a:avLst/>
          </a:prstGeom>
          <a:solidFill>
            <a:schemeClr val="bg1">
              <a:lumMod val="85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ight Triangle 1">
            <a:extLst>
              <a:ext uri="{FF2B5EF4-FFF2-40B4-BE49-F238E27FC236}">
                <a16:creationId xmlns:a16="http://schemas.microsoft.com/office/drawing/2014/main" id="{7DFB8EA8-2754-CD3A-5BED-F0A06835216B}"/>
              </a:ext>
            </a:extLst>
          </p:cNvPr>
          <p:cNvSpPr/>
          <p:nvPr/>
        </p:nvSpPr>
        <p:spPr>
          <a:xfrm flipH="1" flipV="1">
            <a:off x="6579861" y="-819526"/>
            <a:ext cx="7105650" cy="4152897"/>
          </a:xfrm>
          <a:prstGeom prst="rtTriangle">
            <a:avLst/>
          </a:prstGeom>
          <a:solidFill>
            <a:schemeClr val="bg1">
              <a:lumMod val="85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ight Triangle 4">
            <a:extLst>
              <a:ext uri="{FF2B5EF4-FFF2-40B4-BE49-F238E27FC236}">
                <a16:creationId xmlns:a16="http://schemas.microsoft.com/office/drawing/2014/main" id="{F57A4425-87A5-298C-DE49-36EF4FFFDF42}"/>
              </a:ext>
            </a:extLst>
          </p:cNvPr>
          <p:cNvSpPr/>
          <p:nvPr/>
        </p:nvSpPr>
        <p:spPr>
          <a:xfrm>
            <a:off x="-2020761" y="4175200"/>
            <a:ext cx="7105650" cy="4152897"/>
          </a:xfrm>
          <a:prstGeom prst="rtTriangle">
            <a:avLst/>
          </a:prstGeom>
          <a:solidFill>
            <a:schemeClr val="bg1">
              <a:lumMod val="85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26422BD-640A-BE2F-5C65-CD9AE53FF736}"/>
              </a:ext>
            </a:extLst>
          </p:cNvPr>
          <p:cNvSpPr txBox="1"/>
          <p:nvPr/>
        </p:nvSpPr>
        <p:spPr>
          <a:xfrm>
            <a:off x="1268514" y="2497976"/>
            <a:ext cx="9654972"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800" b="1" i="0" u="none" strike="noStrike" kern="1200" cap="none" spc="0" normalizeH="0" baseline="0" noProof="0" dirty="0">
                <a:ln>
                  <a:noFill/>
                </a:ln>
                <a:solidFill>
                  <a:prstClr val="white">
                    <a:lumMod val="95000"/>
                  </a:prstClr>
                </a:solidFill>
                <a:effectLst/>
                <a:uLnTx/>
                <a:uFillTx/>
                <a:latin typeface="Aharoni" panose="02010803020104030203" pitchFamily="2" charset="-79"/>
                <a:ea typeface="+mn-ea"/>
                <a:cs typeface="Aharoni" panose="02010803020104030203" pitchFamily="2" charset="-79"/>
              </a:rPr>
              <a:t>THANK YOU!</a:t>
            </a:r>
            <a:endParaRPr kumimoji="0" lang="en-GB" sz="96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haroni" panose="02010803020104030203" pitchFamily="2" charset="-79"/>
              <a:ea typeface="+mn-ea"/>
              <a:cs typeface="Aharoni" panose="02010803020104030203" pitchFamily="2" charset="-79"/>
            </a:endParaRPr>
          </a:p>
        </p:txBody>
      </p:sp>
    </p:spTree>
    <p:extLst>
      <p:ext uri="{BB962C8B-B14F-4D97-AF65-F5344CB8AC3E}">
        <p14:creationId xmlns:p14="http://schemas.microsoft.com/office/powerpoint/2010/main" val="2910234016"/>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AD2DB6FD-0F3E-8D5D-CA2A-AD5A66EEA0F9}"/>
              </a:ext>
            </a:extLst>
          </p:cNvPr>
          <p:cNvSpPr/>
          <p:nvPr/>
        </p:nvSpPr>
        <p:spPr>
          <a:xfrm>
            <a:off x="2801257" y="134257"/>
            <a:ext cx="6589486" cy="6589486"/>
          </a:xfrm>
          <a:prstGeom prst="flowChartConnector">
            <a:avLst/>
          </a:prstGeom>
          <a:solidFill>
            <a:srgbClr val="374047">
              <a:alpha val="43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9B43BAE8-A38F-01C0-988F-7437C930B5E8}"/>
              </a:ext>
            </a:extLst>
          </p:cNvPr>
          <p:cNvSpPr txBox="1"/>
          <p:nvPr/>
        </p:nvSpPr>
        <p:spPr>
          <a:xfrm>
            <a:off x="3072596" y="3733794"/>
            <a:ext cx="6046808" cy="1200329"/>
          </a:xfrm>
          <a:prstGeom prst="rect">
            <a:avLst/>
          </a:prstGeom>
          <a:noFill/>
        </p:spPr>
        <p:txBody>
          <a:bodyPr wrap="square" rtlCol="0">
            <a:spAutoFit/>
          </a:bodyPr>
          <a:lstStyle/>
          <a:p>
            <a:pPr algn="ctr"/>
            <a:r>
              <a:rPr lang="en-GB" sz="7200" b="1" dirty="0">
                <a:solidFill>
                  <a:schemeClr val="bg1">
                    <a:lumMod val="9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EMPATHIZE</a:t>
            </a:r>
            <a:endParaRPr lang="en-GB" sz="8000" b="1" dirty="0">
              <a:solidFill>
                <a:schemeClr val="bg1">
                  <a:lumMod val="9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6" name="Graphic 5" descr="Care with solid fill">
            <a:extLst>
              <a:ext uri="{FF2B5EF4-FFF2-40B4-BE49-F238E27FC236}">
                <a16:creationId xmlns:a16="http://schemas.microsoft.com/office/drawing/2014/main" id="{4FCACB20-FD0B-41A6-7B62-F362780582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8308" y="538331"/>
            <a:ext cx="3235384" cy="3235382"/>
          </a:xfrm>
          <a:prstGeom prst="rect">
            <a:avLst/>
          </a:prstGeom>
        </p:spPr>
      </p:pic>
    </p:spTree>
    <p:extLst>
      <p:ext uri="{BB962C8B-B14F-4D97-AF65-F5344CB8AC3E}">
        <p14:creationId xmlns:p14="http://schemas.microsoft.com/office/powerpoint/2010/main" val="26893372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83000" b="-83000"/>
          </a:stretch>
        </a:blip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893BFF06-4F1B-9C81-699B-96462EC1893B}"/>
              </a:ext>
            </a:extLst>
          </p:cNvPr>
          <p:cNvSpPr/>
          <p:nvPr/>
        </p:nvSpPr>
        <p:spPr>
          <a:xfrm>
            <a:off x="-1324428" y="-3991428"/>
            <a:ext cx="14840857" cy="14840857"/>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00" dirty="0"/>
          </a:p>
        </p:txBody>
      </p:sp>
      <p:pic>
        <p:nvPicPr>
          <p:cNvPr id="13" name="Picture 12" descr="A person hugging another person&#10;&#10;Description automatically generated">
            <a:extLst>
              <a:ext uri="{FF2B5EF4-FFF2-40B4-BE49-F238E27FC236}">
                <a16:creationId xmlns:a16="http://schemas.microsoft.com/office/drawing/2014/main" id="{1145AE56-B905-EBAC-F18F-4F44B3C6E53E}"/>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l="-45" t="31250" r="45" b="31250"/>
          <a:stretch/>
        </p:blipFill>
        <p:spPr>
          <a:xfrm>
            <a:off x="0" y="0"/>
            <a:ext cx="12192002" cy="6858000"/>
          </a:xfrm>
          <a:prstGeom prst="rect">
            <a:avLst/>
          </a:prstGeom>
        </p:spPr>
      </p:pic>
      <p:sp useBgFill="1">
        <p:nvSpPr>
          <p:cNvPr id="27" name="Rectangle: Rounded Corners 26">
            <a:extLst>
              <a:ext uri="{FF2B5EF4-FFF2-40B4-BE49-F238E27FC236}">
                <a16:creationId xmlns:a16="http://schemas.microsoft.com/office/drawing/2014/main" id="{8B9C5BDE-71E8-6966-5065-09CC8697763E}"/>
              </a:ext>
            </a:extLst>
          </p:cNvPr>
          <p:cNvSpPr/>
          <p:nvPr/>
        </p:nvSpPr>
        <p:spPr>
          <a:xfrm rot="2131181">
            <a:off x="1608749" y="1304603"/>
            <a:ext cx="576706" cy="451913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00" dirty="0"/>
          </a:p>
        </p:txBody>
      </p:sp>
      <p:sp useBgFill="1">
        <p:nvSpPr>
          <p:cNvPr id="28" name="Rectangle: Rounded Corners 27">
            <a:extLst>
              <a:ext uri="{FF2B5EF4-FFF2-40B4-BE49-F238E27FC236}">
                <a16:creationId xmlns:a16="http://schemas.microsoft.com/office/drawing/2014/main" id="{B5394136-E1B3-1174-22CC-D027E78C4EBB}"/>
              </a:ext>
            </a:extLst>
          </p:cNvPr>
          <p:cNvSpPr/>
          <p:nvPr/>
        </p:nvSpPr>
        <p:spPr>
          <a:xfrm rot="2131181">
            <a:off x="1479652" y="215225"/>
            <a:ext cx="618255" cy="473423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00" dirty="0"/>
          </a:p>
        </p:txBody>
      </p:sp>
      <p:sp useBgFill="1">
        <p:nvSpPr>
          <p:cNvPr id="29" name="Rectangle: Rounded Corners 28">
            <a:extLst>
              <a:ext uri="{FF2B5EF4-FFF2-40B4-BE49-F238E27FC236}">
                <a16:creationId xmlns:a16="http://schemas.microsoft.com/office/drawing/2014/main" id="{27B31D5F-A755-DA74-034F-E5306D61723E}"/>
              </a:ext>
            </a:extLst>
          </p:cNvPr>
          <p:cNvSpPr/>
          <p:nvPr/>
        </p:nvSpPr>
        <p:spPr>
          <a:xfrm rot="2131181">
            <a:off x="1785560" y="2204361"/>
            <a:ext cx="591313" cy="4416694"/>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00" dirty="0"/>
          </a:p>
        </p:txBody>
      </p:sp>
      <p:sp>
        <p:nvSpPr>
          <p:cNvPr id="14" name="TextBox 13">
            <a:extLst>
              <a:ext uri="{FF2B5EF4-FFF2-40B4-BE49-F238E27FC236}">
                <a16:creationId xmlns:a16="http://schemas.microsoft.com/office/drawing/2014/main" id="{A6450246-5ABC-BF8C-3579-34F6C8121B54}"/>
              </a:ext>
            </a:extLst>
          </p:cNvPr>
          <p:cNvSpPr txBox="1"/>
          <p:nvPr/>
        </p:nvSpPr>
        <p:spPr>
          <a:xfrm>
            <a:off x="1486349" y="1471395"/>
            <a:ext cx="9219296" cy="1862048"/>
          </a:xfrm>
          <a:prstGeom prst="rect">
            <a:avLst/>
          </a:prstGeom>
          <a:noFill/>
          <a:effectLst>
            <a:outerShdw blurRad="1016000" dist="38100" dir="9420000" sx="101000" sy="101000" algn="t" rotWithShape="0">
              <a:schemeClr val="tx1">
                <a:lumMod val="50000"/>
                <a:lumOff val="50000"/>
                <a:alpha val="38000"/>
              </a:schemeClr>
            </a:outerShdw>
          </a:effectLst>
        </p:spPr>
        <p:txBody>
          <a:bodyPr wrap="square" rtlCol="0">
            <a:spAutoFit/>
          </a:bodyPr>
          <a:lstStyle/>
          <a:p>
            <a:pPr algn="ctr"/>
            <a:r>
              <a:rPr lang="en-GB" sz="11500" b="1" dirty="0">
                <a:solidFill>
                  <a:schemeClr val="bg1">
                    <a:lumMod val="95000"/>
                  </a:schemeClr>
                </a:solidFill>
                <a:effectLst>
                  <a:outerShdw blurRad="101600" algn="tl">
                    <a:srgbClr val="000000">
                      <a:alpha val="59000"/>
                    </a:srgbClr>
                  </a:outerShdw>
                </a:effectLst>
                <a:latin typeface="Aharoni" panose="02010803020104030203" pitchFamily="2" charset="-79"/>
                <a:cs typeface="Aharoni" panose="02010803020104030203" pitchFamily="2" charset="-79"/>
              </a:rPr>
              <a:t>EMPATHIZE</a:t>
            </a:r>
            <a:endParaRPr lang="en-GB" sz="9600" b="1" dirty="0">
              <a:solidFill>
                <a:schemeClr val="bg1">
                  <a:lumMod val="95000"/>
                </a:schemeClr>
              </a:solidFill>
              <a:effectLst>
                <a:outerShdw blurRad="101600" algn="tl">
                  <a:srgbClr val="000000">
                    <a:alpha val="59000"/>
                  </a:srgbClr>
                </a:outerShdw>
              </a:effectLst>
              <a:latin typeface="Aharoni" panose="02010803020104030203" pitchFamily="2" charset="-79"/>
              <a:cs typeface="Aharoni" panose="02010803020104030203" pitchFamily="2" charset="-79"/>
            </a:endParaRPr>
          </a:p>
        </p:txBody>
      </p:sp>
      <p:pic>
        <p:nvPicPr>
          <p:cNvPr id="15" name="Graphic 14" descr="Care with solid fill">
            <a:extLst>
              <a:ext uri="{FF2B5EF4-FFF2-40B4-BE49-F238E27FC236}">
                <a16:creationId xmlns:a16="http://schemas.microsoft.com/office/drawing/2014/main" id="{FD35BF9D-6664-EECA-AB60-4D7C8CBAEB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28556" y="77734"/>
            <a:ext cx="1534888" cy="1534888"/>
          </a:xfrm>
          <a:prstGeom prst="rect">
            <a:avLst/>
          </a:prstGeom>
          <a:effectLst>
            <a:outerShdw blurRad="165100" dist="38100" dir="5400000" algn="t" rotWithShape="0">
              <a:prstClr val="black">
                <a:alpha val="40000"/>
              </a:prstClr>
            </a:outerShdw>
          </a:effectLst>
        </p:spPr>
      </p:pic>
      <p:sp>
        <p:nvSpPr>
          <p:cNvPr id="16" name="TextBox 15">
            <a:extLst>
              <a:ext uri="{FF2B5EF4-FFF2-40B4-BE49-F238E27FC236}">
                <a16:creationId xmlns:a16="http://schemas.microsoft.com/office/drawing/2014/main" id="{87551D5B-CD74-F7F8-3AEF-C43038BCE0C2}"/>
              </a:ext>
            </a:extLst>
          </p:cNvPr>
          <p:cNvSpPr txBox="1"/>
          <p:nvPr/>
        </p:nvSpPr>
        <p:spPr>
          <a:xfrm>
            <a:off x="2828922" y="3843480"/>
            <a:ext cx="6534151" cy="1631216"/>
          </a:xfrm>
          <a:prstGeom prst="rect">
            <a:avLst/>
          </a:prstGeom>
          <a:noFill/>
        </p:spPr>
        <p:txBody>
          <a:bodyPr wrap="square" rtlCol="0">
            <a:spAutoFit/>
          </a:bodyPr>
          <a:lstStyle/>
          <a:p>
            <a:pPr algn="ctr"/>
            <a:r>
              <a:rPr lang="en-GB" sz="2000" b="1" i="0" dirty="0">
                <a:solidFill>
                  <a:schemeClr val="bg1">
                    <a:lumMod val="95000"/>
                  </a:schemeClr>
                </a:solidFill>
                <a:effectLst/>
                <a:latin typeface="Yu Gothic UI" panose="020B0500000000000000" pitchFamily="34" charset="-128"/>
                <a:ea typeface="Yu Gothic UI" panose="020B0500000000000000" pitchFamily="34" charset="-128"/>
              </a:rPr>
              <a:t>First, during this phase the emphasis is placed on understanding what needs and aspects users or stakeholders have, who you are offering a solution for.</a:t>
            </a:r>
            <a:endParaRPr lang="en-GB" sz="2000" b="1" dirty="0">
              <a:solidFill>
                <a:schemeClr val="bg1">
                  <a:lumMod val="95000"/>
                </a:schemeClr>
              </a:solidFill>
              <a:effectLst/>
              <a:latin typeface="Yu Gothic UI" panose="020B0500000000000000" pitchFamily="34" charset="-128"/>
              <a:ea typeface="Yu Gothic UI" panose="020B0500000000000000" pitchFamily="34" charset="-128"/>
            </a:endParaRPr>
          </a:p>
          <a:p>
            <a:pPr algn="ctr"/>
            <a:r>
              <a:rPr lang="en-GB" sz="2000" b="1" i="0" dirty="0">
                <a:solidFill>
                  <a:schemeClr val="bg1">
                    <a:lumMod val="95000"/>
                  </a:schemeClr>
                </a:solidFill>
                <a:effectLst/>
                <a:latin typeface="Yu Gothic UI" panose="020B0500000000000000" pitchFamily="34" charset="-128"/>
                <a:ea typeface="Yu Gothic UI" panose="020B0500000000000000" pitchFamily="34" charset="-128"/>
              </a:rPr>
              <a:t>Through interviews, observations , and surveys qualitative data is gathered.</a:t>
            </a:r>
            <a:endParaRPr lang="en-GB" sz="2000" b="1" dirty="0">
              <a:solidFill>
                <a:schemeClr val="bg1">
                  <a:lumMod val="95000"/>
                </a:schemeClr>
              </a:solidFill>
              <a:effectLst/>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208409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79167E-6 -3.7037E-7 L 0.05495 -0.13681 " pathEditMode="relative" rAng="0" ptsTypes="AA">
                                      <p:cBhvr>
                                        <p:cTn id="6" dur="2000" fill="hold"/>
                                        <p:tgtEl>
                                          <p:spTgt spid="28"/>
                                        </p:tgtEl>
                                        <p:attrNameLst>
                                          <p:attrName>ppt_x</p:attrName>
                                          <p:attrName>ppt_y</p:attrName>
                                        </p:attrNameLst>
                                      </p:cBhvr>
                                      <p:rCtr x="2747" y="-6852"/>
                                    </p:animMotion>
                                  </p:childTnLst>
                                </p:cTn>
                              </p:par>
                              <p:par>
                                <p:cTn id="7" presetID="42" presetClass="path" presetSubtype="0" repeatCount="indefinite" accel="50000" decel="50000" autoRev="1" fill="hold" grpId="0" nodeType="withEffect">
                                  <p:stCondLst>
                                    <p:cond delay="200"/>
                                  </p:stCondLst>
                                  <p:childTnLst>
                                    <p:animMotion origin="layout" path="M 1.04167E-6 4.07407E-6 L 0.05495 -0.13681 " pathEditMode="relative" rAng="0" ptsTypes="AA">
                                      <p:cBhvr>
                                        <p:cTn id="8" dur="2000" fill="hold"/>
                                        <p:tgtEl>
                                          <p:spTgt spid="27"/>
                                        </p:tgtEl>
                                        <p:attrNameLst>
                                          <p:attrName>ppt_x</p:attrName>
                                          <p:attrName>ppt_y</p:attrName>
                                        </p:attrNameLst>
                                      </p:cBhvr>
                                      <p:rCtr x="2747" y="-6852"/>
                                    </p:animMotion>
                                  </p:childTnLst>
                                </p:cTn>
                              </p:par>
                              <p:par>
                                <p:cTn id="9" presetID="42" presetClass="path" presetSubtype="0" repeatCount="indefinite" accel="50000" decel="50000" autoRev="1" fill="hold" grpId="0" nodeType="withEffect">
                                  <p:stCondLst>
                                    <p:cond delay="400"/>
                                  </p:stCondLst>
                                  <p:childTnLst>
                                    <p:animMotion origin="layout" path="M -3.125E-6 1.48148E-6 L 0.05495 -0.13681 " pathEditMode="relative" rAng="0" ptsTypes="AA">
                                      <p:cBhvr>
                                        <p:cTn id="10" dur="2000" fill="hold"/>
                                        <p:tgtEl>
                                          <p:spTgt spid="29"/>
                                        </p:tgtEl>
                                        <p:attrNameLst>
                                          <p:attrName>ppt_x</p:attrName>
                                          <p:attrName>ppt_y</p:attrName>
                                        </p:attrNameLst>
                                      </p:cBhvr>
                                      <p:rCtr x="2747" y="-6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4AAD01-F0B0-B843-2E80-48E0B48DFEA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rcRect t="7104" b="7104"/>
          <a:stretch/>
        </p:blipFill>
        <p:spPr>
          <a:xfrm>
            <a:off x="0" y="-59265"/>
            <a:ext cx="12192000" cy="6976531"/>
          </a:xfrm>
          <a:prstGeom prst="rect">
            <a:avLst/>
          </a:prstGeom>
        </p:spPr>
      </p:pic>
      <p:cxnSp>
        <p:nvCxnSpPr>
          <p:cNvPr id="3" name="Straight Connector 2">
            <a:extLst>
              <a:ext uri="{FF2B5EF4-FFF2-40B4-BE49-F238E27FC236}">
                <a16:creationId xmlns:a16="http://schemas.microsoft.com/office/drawing/2014/main" id="{56D84918-CEE8-8455-3137-9AE44DEBB5D4}"/>
              </a:ext>
            </a:extLst>
          </p:cNvPr>
          <p:cNvCxnSpPr>
            <a:cxnSpLocks/>
          </p:cNvCxnSpPr>
          <p:nvPr/>
        </p:nvCxnSpPr>
        <p:spPr>
          <a:xfrm>
            <a:off x="11043335" y="3429000"/>
            <a:ext cx="7718375" cy="0"/>
          </a:xfrm>
          <a:prstGeom prst="line">
            <a:avLst/>
          </a:prstGeom>
          <a:ln w="12700" cap="sq">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E559158-6A29-7A86-BFEA-9A2701D7E26A}"/>
              </a:ext>
            </a:extLst>
          </p:cNvPr>
          <p:cNvGrpSpPr/>
          <p:nvPr/>
        </p:nvGrpSpPr>
        <p:grpSpPr>
          <a:xfrm rot="16584126">
            <a:off x="8001068" y="4052760"/>
            <a:ext cx="7573769" cy="7409931"/>
            <a:chOff x="-2896843" y="-3888262"/>
            <a:chExt cx="7573769" cy="7409931"/>
          </a:xfrm>
          <a:solidFill>
            <a:schemeClr val="bg1">
              <a:lumMod val="85000"/>
              <a:alpha val="5000"/>
            </a:schemeClr>
          </a:solidFill>
        </p:grpSpPr>
        <p:sp>
          <p:nvSpPr>
            <p:cNvPr id="15" name="Oval 14">
              <a:extLst>
                <a:ext uri="{FF2B5EF4-FFF2-40B4-BE49-F238E27FC236}">
                  <a16:creationId xmlns:a16="http://schemas.microsoft.com/office/drawing/2014/main" id="{038DC279-C4FA-5318-8C28-617F43CBCCB4}"/>
                </a:ext>
              </a:extLst>
            </p:cNvPr>
            <p:cNvSpPr/>
            <p:nvPr/>
          </p:nvSpPr>
          <p:spPr>
            <a:xfrm rot="19429050">
              <a:off x="-1876274" y="-2299056"/>
              <a:ext cx="6553200" cy="5820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Oval 15">
              <a:extLst>
                <a:ext uri="{FF2B5EF4-FFF2-40B4-BE49-F238E27FC236}">
                  <a16:creationId xmlns:a16="http://schemas.microsoft.com/office/drawing/2014/main" id="{C99AE298-2D96-7FDC-2124-B688DA4C37F9}"/>
                </a:ext>
              </a:extLst>
            </p:cNvPr>
            <p:cNvSpPr/>
            <p:nvPr/>
          </p:nvSpPr>
          <p:spPr>
            <a:xfrm rot="19429050">
              <a:off x="-2386558" y="-3031643"/>
              <a:ext cx="6553200" cy="5820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Oval 16">
              <a:extLst>
                <a:ext uri="{FF2B5EF4-FFF2-40B4-BE49-F238E27FC236}">
                  <a16:creationId xmlns:a16="http://schemas.microsoft.com/office/drawing/2014/main" id="{A0B2951F-FA3F-A598-6F24-8C768D92C885}"/>
                </a:ext>
              </a:extLst>
            </p:cNvPr>
            <p:cNvSpPr/>
            <p:nvPr/>
          </p:nvSpPr>
          <p:spPr>
            <a:xfrm rot="19429050">
              <a:off x="-2896843" y="-3888262"/>
              <a:ext cx="6553200" cy="5820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grpSp>
      <p:sp>
        <p:nvSpPr>
          <p:cNvPr id="2" name="Oval 1">
            <a:extLst>
              <a:ext uri="{FF2B5EF4-FFF2-40B4-BE49-F238E27FC236}">
                <a16:creationId xmlns:a16="http://schemas.microsoft.com/office/drawing/2014/main" id="{E1AA5EEA-0ADD-A9F8-62D2-FEFD3E84CB01}"/>
              </a:ext>
            </a:extLst>
          </p:cNvPr>
          <p:cNvSpPr/>
          <p:nvPr/>
        </p:nvSpPr>
        <p:spPr>
          <a:xfrm>
            <a:off x="1249032" y="2132075"/>
            <a:ext cx="2598594" cy="2598594"/>
          </a:xfrm>
          <a:prstGeom prst="ellipse">
            <a:avLst/>
          </a:prstGeom>
          <a:solidFill>
            <a:srgbClr val="374047">
              <a:alpha val="44000"/>
            </a:srgbClr>
          </a:solidFill>
          <a:ln w="539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D3634A6D-9FEF-2FCC-9947-6C3FCC90215A}"/>
              </a:ext>
            </a:extLst>
          </p:cNvPr>
          <p:cNvSpPr/>
          <p:nvPr/>
        </p:nvSpPr>
        <p:spPr>
          <a:xfrm>
            <a:off x="2073689" y="587563"/>
            <a:ext cx="2598594" cy="2598594"/>
          </a:xfrm>
          <a:prstGeom prst="ellipse">
            <a:avLst/>
          </a:prstGeom>
          <a:solidFill>
            <a:srgbClr val="374047">
              <a:alpha val="44000"/>
            </a:srgbClr>
          </a:solidFill>
          <a:ln w="539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A977645-CA0F-5D8C-200E-C6C74D625E02}"/>
              </a:ext>
            </a:extLst>
          </p:cNvPr>
          <p:cNvSpPr/>
          <p:nvPr/>
        </p:nvSpPr>
        <p:spPr>
          <a:xfrm>
            <a:off x="2821181" y="2129705"/>
            <a:ext cx="2598594" cy="2598594"/>
          </a:xfrm>
          <a:prstGeom prst="ellipse">
            <a:avLst/>
          </a:prstGeom>
          <a:solidFill>
            <a:srgbClr val="374047">
              <a:alpha val="44000"/>
            </a:srgbClr>
          </a:solidFill>
          <a:ln w="539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95490DB-0039-6954-E3F9-23957B6F4942}"/>
              </a:ext>
            </a:extLst>
          </p:cNvPr>
          <p:cNvSpPr txBox="1"/>
          <p:nvPr/>
        </p:nvSpPr>
        <p:spPr>
          <a:xfrm>
            <a:off x="-1127576" y="865505"/>
            <a:ext cx="9001124" cy="512961"/>
          </a:xfrm>
          <a:prstGeom prst="rect">
            <a:avLst/>
          </a:prstGeom>
          <a:noFill/>
        </p:spPr>
        <p:txBody>
          <a:bodyPr wrap="square">
            <a:spAutoFit/>
          </a:bodyPr>
          <a:lstStyle/>
          <a:p>
            <a:pPr algn="ctr">
              <a:lnSpc>
                <a:spcPts val="2100"/>
              </a:lnSpc>
              <a:spcBef>
                <a:spcPts val="100"/>
              </a:spcBef>
            </a:pPr>
            <a:r>
              <a:rPr lang="en-GB" sz="1800" b="1" dirty="0">
                <a:solidFill>
                  <a:schemeClr val="bg1"/>
                </a:solidFill>
                <a:latin typeface="Yu Gothic UI" panose="020B0500000000000000" pitchFamily="34" charset="-128"/>
                <a:ea typeface="Yu Gothic UI" panose="020B0500000000000000" pitchFamily="34" charset="-128"/>
                <a:cs typeface="Arial"/>
              </a:rPr>
              <a:t>D</a:t>
            </a:r>
            <a:r>
              <a:rPr lang="en-GB" sz="1800" b="1" spc="-10" dirty="0">
                <a:solidFill>
                  <a:schemeClr val="bg1"/>
                </a:solidFill>
                <a:latin typeface="Yu Gothic UI" panose="020B0500000000000000" pitchFamily="34" charset="-128"/>
                <a:ea typeface="Yu Gothic UI" panose="020B0500000000000000" pitchFamily="34" charset="-128"/>
                <a:cs typeface="Arial"/>
              </a:rPr>
              <a:t>E</a:t>
            </a:r>
            <a:r>
              <a:rPr lang="en-GB" sz="1800" b="1" spc="-110" dirty="0">
                <a:solidFill>
                  <a:schemeClr val="bg1"/>
                </a:solidFill>
                <a:latin typeface="Yu Gothic UI" panose="020B0500000000000000" pitchFamily="34" charset="-128"/>
                <a:ea typeface="Yu Gothic UI" panose="020B0500000000000000" pitchFamily="34" charset="-128"/>
                <a:cs typeface="Arial"/>
              </a:rPr>
              <a:t>S</a:t>
            </a:r>
            <a:r>
              <a:rPr lang="en-GB" sz="1800" b="1" spc="-65" dirty="0">
                <a:solidFill>
                  <a:schemeClr val="bg1"/>
                </a:solidFill>
                <a:latin typeface="Yu Gothic UI" panose="020B0500000000000000" pitchFamily="34" charset="-128"/>
                <a:ea typeface="Yu Gothic UI" panose="020B0500000000000000" pitchFamily="34" charset="-128"/>
                <a:cs typeface="Arial"/>
              </a:rPr>
              <a:t>I</a:t>
            </a:r>
            <a:r>
              <a:rPr lang="en-GB" sz="1800" b="1" spc="30" dirty="0">
                <a:solidFill>
                  <a:schemeClr val="bg1"/>
                </a:solidFill>
                <a:latin typeface="Yu Gothic UI" panose="020B0500000000000000" pitchFamily="34" charset="-128"/>
                <a:ea typeface="Yu Gothic UI" panose="020B0500000000000000" pitchFamily="34" charset="-128"/>
                <a:cs typeface="Arial"/>
              </a:rPr>
              <a:t>R</a:t>
            </a:r>
            <a:r>
              <a:rPr lang="en-GB" sz="1800" b="1" spc="-45" dirty="0">
                <a:solidFill>
                  <a:schemeClr val="bg1"/>
                </a:solidFill>
                <a:latin typeface="Yu Gothic UI" panose="020B0500000000000000" pitchFamily="34" charset="-128"/>
                <a:ea typeface="Yu Gothic UI" panose="020B0500000000000000" pitchFamily="34" charset="-128"/>
                <a:cs typeface="Arial"/>
              </a:rPr>
              <a:t>A</a:t>
            </a:r>
            <a:r>
              <a:rPr lang="en-GB" sz="1800" b="1" spc="-25" dirty="0">
                <a:solidFill>
                  <a:schemeClr val="bg1"/>
                </a:solidFill>
                <a:latin typeface="Yu Gothic UI" panose="020B0500000000000000" pitchFamily="34" charset="-128"/>
                <a:ea typeface="Yu Gothic UI" panose="020B0500000000000000" pitchFamily="34" charset="-128"/>
                <a:cs typeface="Arial"/>
              </a:rPr>
              <a:t>B</a:t>
            </a:r>
            <a:r>
              <a:rPr lang="en-GB" sz="1800" b="1" spc="-65" dirty="0">
                <a:solidFill>
                  <a:schemeClr val="bg1"/>
                </a:solidFill>
                <a:latin typeface="Yu Gothic UI" panose="020B0500000000000000" pitchFamily="34" charset="-128"/>
                <a:ea typeface="Yu Gothic UI" panose="020B0500000000000000" pitchFamily="34" charset="-128"/>
                <a:cs typeface="Arial"/>
              </a:rPr>
              <a:t>L</a:t>
            </a:r>
            <a:r>
              <a:rPr lang="en-GB" sz="1800" b="1" spc="-5" dirty="0">
                <a:solidFill>
                  <a:schemeClr val="bg1"/>
                </a:solidFill>
                <a:latin typeface="Yu Gothic UI" panose="020B0500000000000000" pitchFamily="34" charset="-128"/>
                <a:ea typeface="Yu Gothic UI" panose="020B0500000000000000" pitchFamily="34" charset="-128"/>
                <a:cs typeface="Arial"/>
              </a:rPr>
              <a:t>E</a:t>
            </a:r>
          </a:p>
          <a:p>
            <a:pPr algn="ctr">
              <a:spcBef>
                <a:spcPts val="100"/>
              </a:spcBef>
            </a:pPr>
            <a:r>
              <a:rPr lang="en-GB" sz="900" b="1" spc="-5" dirty="0">
                <a:solidFill>
                  <a:schemeClr val="bg1"/>
                </a:solidFill>
                <a:latin typeface="Yu Gothic UI" panose="020B0500000000000000" pitchFamily="34" charset="-128"/>
                <a:ea typeface="Yu Gothic UI" panose="020B0500000000000000" pitchFamily="34" charset="-128"/>
                <a:cs typeface="Arial"/>
              </a:rPr>
              <a:t>HUMAN</a:t>
            </a:r>
            <a:endParaRPr lang="en-GB" sz="1400" b="1" dirty="0">
              <a:solidFill>
                <a:schemeClr val="bg1"/>
              </a:solidFill>
              <a:latin typeface="Yu Gothic UI" panose="020B0500000000000000" pitchFamily="34" charset="-128"/>
              <a:ea typeface="Yu Gothic UI" panose="020B0500000000000000" pitchFamily="34" charset="-128"/>
              <a:cs typeface="Arial"/>
            </a:endParaRPr>
          </a:p>
        </p:txBody>
      </p:sp>
      <p:sp>
        <p:nvSpPr>
          <p:cNvPr id="18" name="TextBox 17">
            <a:extLst>
              <a:ext uri="{FF2B5EF4-FFF2-40B4-BE49-F238E27FC236}">
                <a16:creationId xmlns:a16="http://schemas.microsoft.com/office/drawing/2014/main" id="{9FCA508C-E654-6465-135D-95B873F5568C}"/>
              </a:ext>
            </a:extLst>
          </p:cNvPr>
          <p:cNvSpPr txBox="1"/>
          <p:nvPr/>
        </p:nvSpPr>
        <p:spPr>
          <a:xfrm>
            <a:off x="309398" y="3866172"/>
            <a:ext cx="3874501" cy="512961"/>
          </a:xfrm>
          <a:prstGeom prst="rect">
            <a:avLst/>
          </a:prstGeom>
          <a:noFill/>
        </p:spPr>
        <p:txBody>
          <a:bodyPr wrap="square">
            <a:spAutoFit/>
          </a:bodyPr>
          <a:lstStyle/>
          <a:p>
            <a:pPr algn="ctr">
              <a:lnSpc>
                <a:spcPts val="2100"/>
              </a:lnSpc>
              <a:spcBef>
                <a:spcPts val="100"/>
              </a:spcBef>
            </a:pPr>
            <a:r>
              <a:rPr lang="en-US" b="1" dirty="0">
                <a:solidFill>
                  <a:schemeClr val="bg1"/>
                </a:solidFill>
                <a:latin typeface="Yu Gothic UI" panose="020B0500000000000000" pitchFamily="34" charset="-128"/>
                <a:ea typeface="Yu Gothic UI" panose="020B0500000000000000" pitchFamily="34" charset="-128"/>
                <a:cs typeface="Arial"/>
              </a:rPr>
              <a:t>F</a:t>
            </a:r>
            <a:r>
              <a:rPr lang="en-GB" b="1" dirty="0">
                <a:solidFill>
                  <a:schemeClr val="bg1"/>
                </a:solidFill>
                <a:latin typeface="Yu Gothic UI" panose="020B0500000000000000" pitchFamily="34" charset="-128"/>
                <a:ea typeface="Yu Gothic UI" panose="020B0500000000000000" pitchFamily="34" charset="-128"/>
                <a:cs typeface="Arial"/>
              </a:rPr>
              <a:t>EASIBLE</a:t>
            </a:r>
          </a:p>
          <a:p>
            <a:pPr algn="ctr">
              <a:spcBef>
                <a:spcPts val="100"/>
              </a:spcBef>
            </a:pPr>
            <a:r>
              <a:rPr lang="en-GB" sz="900" b="1" dirty="0">
                <a:solidFill>
                  <a:schemeClr val="bg1"/>
                </a:solidFill>
                <a:latin typeface="Yu Gothic UI" panose="020B0500000000000000" pitchFamily="34" charset="-128"/>
                <a:ea typeface="Yu Gothic UI" panose="020B0500000000000000" pitchFamily="34" charset="-128"/>
                <a:cs typeface="Arial"/>
              </a:rPr>
              <a:t>INFORMATION</a:t>
            </a:r>
          </a:p>
        </p:txBody>
      </p:sp>
      <p:sp>
        <p:nvSpPr>
          <p:cNvPr id="12" name="TextBox 11">
            <a:extLst>
              <a:ext uri="{FF2B5EF4-FFF2-40B4-BE49-F238E27FC236}">
                <a16:creationId xmlns:a16="http://schemas.microsoft.com/office/drawing/2014/main" id="{5474CC5F-2131-68D3-3170-7F1EF2059F75}"/>
              </a:ext>
            </a:extLst>
          </p:cNvPr>
          <p:cNvSpPr txBox="1"/>
          <p:nvPr/>
        </p:nvSpPr>
        <p:spPr>
          <a:xfrm>
            <a:off x="2765836" y="3868542"/>
            <a:ext cx="3228471" cy="512961"/>
          </a:xfrm>
          <a:prstGeom prst="rect">
            <a:avLst/>
          </a:prstGeom>
          <a:noFill/>
        </p:spPr>
        <p:txBody>
          <a:bodyPr wrap="square">
            <a:spAutoFit/>
          </a:bodyPr>
          <a:lstStyle/>
          <a:p>
            <a:pPr algn="ctr">
              <a:lnSpc>
                <a:spcPts val="2100"/>
              </a:lnSpc>
              <a:spcBef>
                <a:spcPts val="100"/>
              </a:spcBef>
            </a:pPr>
            <a:r>
              <a:rPr lang="en-GB" sz="1800" b="1" dirty="0">
                <a:solidFill>
                  <a:schemeClr val="bg1"/>
                </a:solidFill>
                <a:latin typeface="Yu Gothic UI" panose="020B0500000000000000" pitchFamily="34" charset="-128"/>
                <a:ea typeface="Yu Gothic UI" panose="020B0500000000000000" pitchFamily="34" charset="-128"/>
                <a:cs typeface="Arial"/>
              </a:rPr>
              <a:t>VIABLE</a:t>
            </a:r>
          </a:p>
          <a:p>
            <a:pPr algn="ctr">
              <a:spcBef>
                <a:spcPts val="100"/>
              </a:spcBef>
            </a:pPr>
            <a:r>
              <a:rPr lang="en-GB" sz="900" b="1" dirty="0">
                <a:solidFill>
                  <a:schemeClr val="bg1"/>
                </a:solidFill>
                <a:latin typeface="Yu Gothic UI" panose="020B0500000000000000" pitchFamily="34" charset="-128"/>
                <a:ea typeface="Yu Gothic UI" panose="020B0500000000000000" pitchFamily="34" charset="-128"/>
                <a:cs typeface="Arial"/>
              </a:rPr>
              <a:t>TECHNOLOGY</a:t>
            </a:r>
          </a:p>
        </p:txBody>
      </p:sp>
      <p:pic>
        <p:nvPicPr>
          <p:cNvPr id="21" name="Graphic 20" descr="Male profile with solid fill">
            <a:extLst>
              <a:ext uri="{FF2B5EF4-FFF2-40B4-BE49-F238E27FC236}">
                <a16:creationId xmlns:a16="http://schemas.microsoft.com/office/drawing/2014/main" id="{E954A90C-85D8-F97A-8C50-86904BEFA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3850" y="1298285"/>
            <a:ext cx="914400" cy="914400"/>
          </a:xfrm>
          <a:prstGeom prst="rect">
            <a:avLst/>
          </a:prstGeom>
        </p:spPr>
      </p:pic>
      <p:pic>
        <p:nvPicPr>
          <p:cNvPr id="23" name="Graphic 22" descr="Robot Hand with solid fill">
            <a:extLst>
              <a:ext uri="{FF2B5EF4-FFF2-40B4-BE49-F238E27FC236}">
                <a16:creationId xmlns:a16="http://schemas.microsoft.com/office/drawing/2014/main" id="{3338533F-686B-DA44-C1EA-6838CEBB8E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1629" y="2919201"/>
            <a:ext cx="914400" cy="914400"/>
          </a:xfrm>
          <a:prstGeom prst="rect">
            <a:avLst/>
          </a:prstGeom>
        </p:spPr>
      </p:pic>
      <p:pic>
        <p:nvPicPr>
          <p:cNvPr id="25" name="Graphic 24" descr="Postit Notes with solid fill">
            <a:extLst>
              <a:ext uri="{FF2B5EF4-FFF2-40B4-BE49-F238E27FC236}">
                <a16:creationId xmlns:a16="http://schemas.microsoft.com/office/drawing/2014/main" id="{33F1C5E9-6BC3-5AA0-1FEC-1FC19B5DEE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91985" y="2920973"/>
            <a:ext cx="914400" cy="914400"/>
          </a:xfrm>
          <a:prstGeom prst="rect">
            <a:avLst/>
          </a:prstGeom>
        </p:spPr>
      </p:pic>
      <p:cxnSp>
        <p:nvCxnSpPr>
          <p:cNvPr id="27" name="Straight Connector 26">
            <a:extLst>
              <a:ext uri="{FF2B5EF4-FFF2-40B4-BE49-F238E27FC236}">
                <a16:creationId xmlns:a16="http://schemas.microsoft.com/office/drawing/2014/main" id="{3434C41E-3F09-E724-9DBF-1876F8469B72}"/>
              </a:ext>
            </a:extLst>
          </p:cNvPr>
          <p:cNvCxnSpPr>
            <a:cxnSpLocks/>
          </p:cNvCxnSpPr>
          <p:nvPr/>
        </p:nvCxnSpPr>
        <p:spPr>
          <a:xfrm>
            <a:off x="-11402889" y="3429000"/>
            <a:ext cx="12651921" cy="0"/>
          </a:xfrm>
          <a:prstGeom prst="line">
            <a:avLst/>
          </a:prstGeom>
          <a:ln w="12700" cap="sq">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0" name="Graphic 29" descr="Users outline">
            <a:extLst>
              <a:ext uri="{FF2B5EF4-FFF2-40B4-BE49-F238E27FC236}">
                <a16:creationId xmlns:a16="http://schemas.microsoft.com/office/drawing/2014/main" id="{E09D2E61-3096-BC90-2FD4-B434470906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5431" y="439325"/>
            <a:ext cx="4861215" cy="4861215"/>
          </a:xfrm>
          <a:prstGeom prst="rect">
            <a:avLst/>
          </a:prstGeom>
        </p:spPr>
      </p:pic>
      <p:cxnSp>
        <p:nvCxnSpPr>
          <p:cNvPr id="31" name="Straight Connector 30">
            <a:extLst>
              <a:ext uri="{FF2B5EF4-FFF2-40B4-BE49-F238E27FC236}">
                <a16:creationId xmlns:a16="http://schemas.microsoft.com/office/drawing/2014/main" id="{0B2009B6-9ACF-A2DC-C06C-3C2CE01D4F49}"/>
              </a:ext>
            </a:extLst>
          </p:cNvPr>
          <p:cNvCxnSpPr>
            <a:cxnSpLocks/>
            <a:stCxn id="6" idx="6"/>
          </p:cNvCxnSpPr>
          <p:nvPr/>
        </p:nvCxnSpPr>
        <p:spPr>
          <a:xfrm flipV="1">
            <a:off x="5419775" y="3429000"/>
            <a:ext cx="1441400" cy="2"/>
          </a:xfrm>
          <a:prstGeom prst="line">
            <a:avLst/>
          </a:prstGeom>
          <a:ln w="12700" cap="sq">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6" name="Thought Bubble: Cloud 35">
            <a:extLst>
              <a:ext uri="{FF2B5EF4-FFF2-40B4-BE49-F238E27FC236}">
                <a16:creationId xmlns:a16="http://schemas.microsoft.com/office/drawing/2014/main" id="{707A5D0B-165A-C650-9289-AE54F1677E2C}"/>
              </a:ext>
            </a:extLst>
          </p:cNvPr>
          <p:cNvSpPr/>
          <p:nvPr/>
        </p:nvSpPr>
        <p:spPr>
          <a:xfrm rot="19800000" flipH="1">
            <a:off x="5483140" y="804540"/>
            <a:ext cx="1850574" cy="1239885"/>
          </a:xfrm>
          <a:prstGeom prst="cloudCallou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hought Bubble: Cloud 36">
            <a:extLst>
              <a:ext uri="{FF2B5EF4-FFF2-40B4-BE49-F238E27FC236}">
                <a16:creationId xmlns:a16="http://schemas.microsoft.com/office/drawing/2014/main" id="{76CEEC77-8B4C-319F-7F55-372F8061399F}"/>
              </a:ext>
            </a:extLst>
          </p:cNvPr>
          <p:cNvSpPr/>
          <p:nvPr/>
        </p:nvSpPr>
        <p:spPr>
          <a:xfrm rot="1800000">
            <a:off x="10165108" y="407241"/>
            <a:ext cx="1850574" cy="1239885"/>
          </a:xfrm>
          <a:prstGeom prst="cloudCallou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Graphic 38" descr="Books with solid fill">
            <a:extLst>
              <a:ext uri="{FF2B5EF4-FFF2-40B4-BE49-F238E27FC236}">
                <a16:creationId xmlns:a16="http://schemas.microsoft.com/office/drawing/2014/main" id="{5664704E-B616-7760-70A0-EC8FB604DD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70882" y="1040921"/>
            <a:ext cx="675090" cy="675090"/>
          </a:xfrm>
          <a:prstGeom prst="rect">
            <a:avLst/>
          </a:prstGeom>
        </p:spPr>
      </p:pic>
      <p:pic>
        <p:nvPicPr>
          <p:cNvPr id="45" name="Graphic 44" descr="IV with solid fill">
            <a:extLst>
              <a:ext uri="{FF2B5EF4-FFF2-40B4-BE49-F238E27FC236}">
                <a16:creationId xmlns:a16="http://schemas.microsoft.com/office/drawing/2014/main" id="{B5BB55BB-B8BC-193E-E4E1-224CC50C135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49219" y="616591"/>
            <a:ext cx="795268" cy="795268"/>
          </a:xfrm>
          <a:prstGeom prst="rect">
            <a:avLst/>
          </a:prstGeom>
        </p:spPr>
      </p:pic>
      <p:cxnSp>
        <p:nvCxnSpPr>
          <p:cNvPr id="46" name="Straight Connector 45">
            <a:extLst>
              <a:ext uri="{FF2B5EF4-FFF2-40B4-BE49-F238E27FC236}">
                <a16:creationId xmlns:a16="http://schemas.microsoft.com/office/drawing/2014/main" id="{A74FBA38-DC1E-D068-ADD7-BA21967FE36B}"/>
              </a:ext>
            </a:extLst>
          </p:cNvPr>
          <p:cNvCxnSpPr>
            <a:cxnSpLocks/>
          </p:cNvCxnSpPr>
          <p:nvPr/>
        </p:nvCxnSpPr>
        <p:spPr>
          <a:xfrm>
            <a:off x="5419775" y="3429000"/>
            <a:ext cx="7718375" cy="0"/>
          </a:xfrm>
          <a:prstGeom prst="line">
            <a:avLst/>
          </a:prstGeom>
          <a:ln w="12700" cap="sq">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E27EFD9-ECEB-661A-9AED-B28A262E6425}"/>
              </a:ext>
            </a:extLst>
          </p:cNvPr>
          <p:cNvSpPr txBox="1"/>
          <p:nvPr/>
        </p:nvSpPr>
        <p:spPr>
          <a:xfrm>
            <a:off x="7200608" y="4158294"/>
            <a:ext cx="3410666" cy="361637"/>
          </a:xfrm>
          <a:prstGeom prst="rect">
            <a:avLst/>
          </a:prstGeom>
          <a:noFill/>
        </p:spPr>
        <p:txBody>
          <a:bodyPr wrap="square">
            <a:spAutoFit/>
          </a:bodyPr>
          <a:lstStyle/>
          <a:p>
            <a:pPr algn="ctr">
              <a:lnSpc>
                <a:spcPts val="2100"/>
              </a:lnSpc>
              <a:spcBef>
                <a:spcPts val="100"/>
              </a:spcBef>
            </a:pPr>
            <a:r>
              <a:rPr lang="en-GB" sz="1800" b="1" dirty="0">
                <a:solidFill>
                  <a:schemeClr val="bg1"/>
                </a:solidFill>
                <a:latin typeface="Yu Gothic UI" panose="020B0500000000000000" pitchFamily="34" charset="-128"/>
                <a:ea typeface="Yu Gothic UI" panose="020B0500000000000000" pitchFamily="34" charset="-128"/>
                <a:cs typeface="Arial"/>
              </a:rPr>
              <a:t>“</a:t>
            </a:r>
            <a:r>
              <a:rPr lang="en-GB" b="1" dirty="0">
                <a:solidFill>
                  <a:schemeClr val="bg1"/>
                </a:solidFill>
                <a:latin typeface="Yu Gothic UI" panose="020B0500000000000000" pitchFamily="34" charset="-128"/>
                <a:ea typeface="Yu Gothic UI" panose="020B0500000000000000" pitchFamily="34" charset="-128"/>
                <a:cs typeface="Arial"/>
              </a:rPr>
              <a:t> </a:t>
            </a:r>
            <a:r>
              <a:rPr lang="en-GB" b="1" dirty="0" err="1">
                <a:solidFill>
                  <a:schemeClr val="bg1"/>
                </a:solidFill>
                <a:latin typeface="Yu Gothic UI" panose="020B0500000000000000" pitchFamily="34" charset="-128"/>
                <a:ea typeface="Yu Gothic UI" panose="020B0500000000000000" pitchFamily="34" charset="-128"/>
                <a:cs typeface="Arial"/>
              </a:rPr>
              <a:t>i</a:t>
            </a:r>
            <a:r>
              <a:rPr lang="en-GB" b="1" dirty="0">
                <a:solidFill>
                  <a:schemeClr val="bg1"/>
                </a:solidFill>
                <a:latin typeface="Yu Gothic UI" panose="020B0500000000000000" pitchFamily="34" charset="-128"/>
                <a:ea typeface="Yu Gothic UI" panose="020B0500000000000000" pitchFamily="34" charset="-128"/>
                <a:cs typeface="Arial"/>
              </a:rPr>
              <a:t> know how you both feel”</a:t>
            </a:r>
            <a:endParaRPr lang="en-GB" sz="1400" b="1" dirty="0">
              <a:solidFill>
                <a:schemeClr val="bg1"/>
              </a:solidFill>
              <a:latin typeface="Yu Gothic UI" panose="020B0500000000000000" pitchFamily="34" charset="-128"/>
              <a:ea typeface="Yu Gothic UI" panose="020B0500000000000000" pitchFamily="34" charset="-128"/>
              <a:cs typeface="Arial"/>
            </a:endParaRPr>
          </a:p>
        </p:txBody>
      </p:sp>
    </p:spTree>
    <p:extLst>
      <p:ext uri="{BB962C8B-B14F-4D97-AF65-F5344CB8AC3E}">
        <p14:creationId xmlns:p14="http://schemas.microsoft.com/office/powerpoint/2010/main" val="1872167664"/>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AD2DB6FD-0F3E-8D5D-CA2A-AD5A66EEA0F9}"/>
              </a:ext>
            </a:extLst>
          </p:cNvPr>
          <p:cNvSpPr/>
          <p:nvPr/>
        </p:nvSpPr>
        <p:spPr>
          <a:xfrm>
            <a:off x="2801257" y="134257"/>
            <a:ext cx="6589486" cy="6589486"/>
          </a:xfrm>
          <a:prstGeom prst="flowChartConnector">
            <a:avLst/>
          </a:prstGeom>
          <a:solidFill>
            <a:srgbClr val="374047">
              <a:alpha val="43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B43BAE8-A38F-01C0-988F-7437C930B5E8}"/>
              </a:ext>
            </a:extLst>
          </p:cNvPr>
          <p:cNvSpPr txBox="1"/>
          <p:nvPr/>
        </p:nvSpPr>
        <p:spPr>
          <a:xfrm>
            <a:off x="3072596" y="3733794"/>
            <a:ext cx="604680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600" b="1" i="0" dirty="0">
                <a:solidFill>
                  <a:schemeClr val="bg1">
                    <a:lumMod val="95000"/>
                  </a:schemeClr>
                </a:solidFill>
                <a:effectLst/>
                <a:latin typeface="Aharoni" panose="02010803020104030203" pitchFamily="2" charset="-79"/>
                <a:cs typeface="Aharoni" panose="02010803020104030203" pitchFamily="2" charset="-79"/>
              </a:rPr>
              <a:t>DEFINE</a:t>
            </a:r>
            <a:endParaRPr kumimoji="0" lang="en-GB" sz="11500" b="1" i="0" u="none" strike="noStrike" kern="1200" cap="none" spc="0" normalizeH="0" baseline="0" noProof="0" dirty="0">
              <a:ln>
                <a:noFill/>
              </a:ln>
              <a:solidFill>
                <a:schemeClr val="bg1">
                  <a:lumMod val="95000"/>
                </a:schemeClr>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pic>
        <p:nvPicPr>
          <p:cNvPr id="3" name="Graphic 2" descr="Bullseye with solid fill">
            <a:extLst>
              <a:ext uri="{FF2B5EF4-FFF2-40B4-BE49-F238E27FC236}">
                <a16:creationId xmlns:a16="http://schemas.microsoft.com/office/drawing/2014/main" id="{83250748-A692-C0D0-E1DA-6AEFF75D9C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44785" y="631365"/>
            <a:ext cx="3102429" cy="3102429"/>
          </a:xfrm>
          <a:prstGeom prst="rect">
            <a:avLst/>
          </a:prstGeom>
        </p:spPr>
      </p:pic>
    </p:spTree>
    <p:extLst>
      <p:ext uri="{BB962C8B-B14F-4D97-AF65-F5344CB8AC3E}">
        <p14:creationId xmlns:p14="http://schemas.microsoft.com/office/powerpoint/2010/main" val="10236494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893BFF06-4F1B-9C81-699B-96462EC1893B}"/>
              </a:ext>
            </a:extLst>
          </p:cNvPr>
          <p:cNvSpPr/>
          <p:nvPr/>
        </p:nvSpPr>
        <p:spPr>
          <a:xfrm>
            <a:off x="-1324428" y="-3991428"/>
            <a:ext cx="14840857" cy="14840857"/>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1145AE56-B905-EBAC-F18F-4F44B3C6E53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31215" b="31215"/>
          <a:stretch/>
        </p:blipFill>
        <p:spPr>
          <a:xfrm>
            <a:off x="-1" y="0"/>
            <a:ext cx="12192002" cy="6858000"/>
          </a:xfrm>
          <a:prstGeom prst="rect">
            <a:avLst/>
          </a:prstGeom>
        </p:spPr>
      </p:pic>
      <p:sp>
        <p:nvSpPr>
          <p:cNvPr id="14" name="TextBox 13">
            <a:extLst>
              <a:ext uri="{FF2B5EF4-FFF2-40B4-BE49-F238E27FC236}">
                <a16:creationId xmlns:a16="http://schemas.microsoft.com/office/drawing/2014/main" id="{A6450246-5ABC-BF8C-3579-34F6C8121B54}"/>
              </a:ext>
            </a:extLst>
          </p:cNvPr>
          <p:cNvSpPr txBox="1"/>
          <p:nvPr/>
        </p:nvSpPr>
        <p:spPr>
          <a:xfrm>
            <a:off x="1486349" y="1471395"/>
            <a:ext cx="9219296" cy="2215991"/>
          </a:xfrm>
          <a:prstGeom prst="rect">
            <a:avLst/>
          </a:prstGeom>
          <a:noFill/>
          <a:effectLst>
            <a:outerShdw blurRad="254000" dist="38100" dir="5040000" algn="t" rotWithShape="0">
              <a:prstClr val="black"/>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3800" b="1" i="0" dirty="0">
                <a:solidFill>
                  <a:schemeClr val="bg1">
                    <a:lumMod val="95000"/>
                  </a:schemeClr>
                </a:solidFill>
                <a:effectLst/>
                <a:latin typeface="Aharoni" panose="02010803020104030203" pitchFamily="2" charset="-79"/>
                <a:cs typeface="Aharoni" panose="02010803020104030203" pitchFamily="2" charset="-79"/>
              </a:rPr>
              <a:t>DEFINE</a:t>
            </a:r>
            <a:endParaRPr kumimoji="0" lang="en-GB" sz="9600" b="1" i="0" u="none" strike="noStrike" kern="1200" cap="none" spc="0" normalizeH="0" baseline="0" noProof="0" dirty="0">
              <a:ln>
                <a:noFill/>
              </a:ln>
              <a:solidFill>
                <a:prstClr val="white">
                  <a:lumMod val="95000"/>
                </a:prstClr>
              </a:solidFill>
              <a:effectLst>
                <a:outerShdw blurRad="101600" algn="tl">
                  <a:srgbClr val="000000">
                    <a:alpha val="59000"/>
                  </a:srgbClr>
                </a:outerShdw>
              </a:effectLst>
              <a:uLnTx/>
              <a:uFillTx/>
              <a:latin typeface="Aharoni" panose="02010803020104030203" pitchFamily="2" charset="-79"/>
              <a:cs typeface="Aharoni" panose="02010803020104030203" pitchFamily="2" charset="-79"/>
            </a:endParaRPr>
          </a:p>
        </p:txBody>
      </p:sp>
      <p:pic>
        <p:nvPicPr>
          <p:cNvPr id="15" name="Graphic 14" descr="Bullseye with solid fill">
            <a:extLst>
              <a:ext uri="{FF2B5EF4-FFF2-40B4-BE49-F238E27FC236}">
                <a16:creationId xmlns:a16="http://schemas.microsoft.com/office/drawing/2014/main" id="{FD35BF9D-6664-EECA-AB60-4D7C8CBAEB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28556" y="77734"/>
            <a:ext cx="1534888" cy="1534888"/>
          </a:xfrm>
          <a:prstGeom prst="rect">
            <a:avLst/>
          </a:prstGeom>
          <a:effectLst>
            <a:outerShdw blurRad="165100" dist="38100" dir="5400000" algn="t" rotWithShape="0">
              <a:prstClr val="black"/>
            </a:outerShdw>
          </a:effectLst>
        </p:spPr>
      </p:pic>
      <p:sp>
        <p:nvSpPr>
          <p:cNvPr id="16" name="TextBox 15">
            <a:extLst>
              <a:ext uri="{FF2B5EF4-FFF2-40B4-BE49-F238E27FC236}">
                <a16:creationId xmlns:a16="http://schemas.microsoft.com/office/drawing/2014/main" id="{87551D5B-CD74-F7F8-3AEF-C43038BCE0C2}"/>
              </a:ext>
            </a:extLst>
          </p:cNvPr>
          <p:cNvSpPr txBox="1"/>
          <p:nvPr/>
        </p:nvSpPr>
        <p:spPr>
          <a:xfrm>
            <a:off x="2828921" y="3551099"/>
            <a:ext cx="6534151" cy="28623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i="0" dirty="0">
                <a:solidFill>
                  <a:schemeClr val="bg1">
                    <a:lumMod val="95000"/>
                  </a:schemeClr>
                </a:solidFill>
                <a:effectLst/>
                <a:latin typeface="Yu Gothic UI" panose="020B0500000000000000" pitchFamily="34" charset="-128"/>
                <a:ea typeface="Yu Gothic UI" panose="020B0500000000000000" pitchFamily="34" charset="-128"/>
              </a:rPr>
              <a:t>During the "Define" phase of design thinking, our goal is to identify the central issue that needs to be tackled. This is preceded by the "Empathize" step, where we delve into people's needs and gain a deeper understanding. We then gather and analyse data to formulate a concise and well-defined problem statement. This critical step provides us with a clear direction to seek out solutions that effectively meet the challenges faced by users.</a:t>
            </a:r>
            <a:endParaRPr kumimoji="0" lang="en-GB" sz="2000" b="1" i="0" u="none" strike="noStrike" kern="1200" cap="none" spc="0" normalizeH="0" baseline="0" noProof="0" dirty="0">
              <a:ln>
                <a:noFill/>
              </a:ln>
              <a:solidFill>
                <a:schemeClr val="bg1">
                  <a:lumMod val="95000"/>
                </a:schemeClr>
              </a:solidFill>
              <a:effectLst/>
              <a:uLnTx/>
              <a:uFillTx/>
              <a:latin typeface="Yu Gothic UI" panose="020B0500000000000000" pitchFamily="34" charset="-128"/>
              <a:ea typeface="Yu Gothic UI" panose="020B0500000000000000" pitchFamily="34" charset="-128"/>
            </a:endParaRPr>
          </a:p>
        </p:txBody>
      </p:sp>
      <p:sp useBgFill="1">
        <p:nvSpPr>
          <p:cNvPr id="10" name="Rectangle 9">
            <a:extLst>
              <a:ext uri="{FF2B5EF4-FFF2-40B4-BE49-F238E27FC236}">
                <a16:creationId xmlns:a16="http://schemas.microsoft.com/office/drawing/2014/main" id="{D676AF6D-508C-58C6-F9F2-9A168A76791C}"/>
              </a:ext>
            </a:extLst>
          </p:cNvPr>
          <p:cNvSpPr/>
          <p:nvPr/>
        </p:nvSpPr>
        <p:spPr>
          <a:xfrm>
            <a:off x="552450" y="3778250"/>
            <a:ext cx="571043" cy="34480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useBgFill="1">
        <p:nvSpPr>
          <p:cNvPr id="11" name="Rectangle 10">
            <a:extLst>
              <a:ext uri="{FF2B5EF4-FFF2-40B4-BE49-F238E27FC236}">
                <a16:creationId xmlns:a16="http://schemas.microsoft.com/office/drawing/2014/main" id="{040EDC41-D170-DB97-34EE-FEA8E7C09195}"/>
              </a:ext>
            </a:extLst>
          </p:cNvPr>
          <p:cNvSpPr/>
          <p:nvPr/>
        </p:nvSpPr>
        <p:spPr>
          <a:xfrm>
            <a:off x="1214663" y="3778250"/>
            <a:ext cx="571043" cy="34480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useBgFill="1">
        <p:nvSpPr>
          <p:cNvPr id="12" name="Rectangle 11">
            <a:extLst>
              <a:ext uri="{FF2B5EF4-FFF2-40B4-BE49-F238E27FC236}">
                <a16:creationId xmlns:a16="http://schemas.microsoft.com/office/drawing/2014/main" id="{576C838B-6774-6499-D77B-44655900AC9C}"/>
              </a:ext>
            </a:extLst>
          </p:cNvPr>
          <p:cNvSpPr/>
          <p:nvPr/>
        </p:nvSpPr>
        <p:spPr>
          <a:xfrm>
            <a:off x="1876876" y="3778250"/>
            <a:ext cx="571043" cy="34480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useBgFill="1">
        <p:nvSpPr>
          <p:cNvPr id="17" name="Rectangle 16">
            <a:extLst>
              <a:ext uri="{FF2B5EF4-FFF2-40B4-BE49-F238E27FC236}">
                <a16:creationId xmlns:a16="http://schemas.microsoft.com/office/drawing/2014/main" id="{211C75D1-FF08-E8ED-23FA-8C663B8276B1}"/>
              </a:ext>
            </a:extLst>
          </p:cNvPr>
          <p:cNvSpPr/>
          <p:nvPr/>
        </p:nvSpPr>
        <p:spPr>
          <a:xfrm>
            <a:off x="9775602" y="3778250"/>
            <a:ext cx="571043" cy="34480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useBgFill="1">
        <p:nvSpPr>
          <p:cNvPr id="18" name="Rectangle 17">
            <a:extLst>
              <a:ext uri="{FF2B5EF4-FFF2-40B4-BE49-F238E27FC236}">
                <a16:creationId xmlns:a16="http://schemas.microsoft.com/office/drawing/2014/main" id="{09088283-5471-268A-2AB4-28FADA733AD5}"/>
              </a:ext>
            </a:extLst>
          </p:cNvPr>
          <p:cNvSpPr/>
          <p:nvPr/>
        </p:nvSpPr>
        <p:spPr>
          <a:xfrm>
            <a:off x="10437815" y="3778250"/>
            <a:ext cx="571043" cy="34480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useBgFill="1">
        <p:nvSpPr>
          <p:cNvPr id="19" name="Rectangle 18">
            <a:extLst>
              <a:ext uri="{FF2B5EF4-FFF2-40B4-BE49-F238E27FC236}">
                <a16:creationId xmlns:a16="http://schemas.microsoft.com/office/drawing/2014/main" id="{4F723911-2289-65CD-F2A6-F5CF4F44BD40}"/>
              </a:ext>
            </a:extLst>
          </p:cNvPr>
          <p:cNvSpPr/>
          <p:nvPr/>
        </p:nvSpPr>
        <p:spPr>
          <a:xfrm>
            <a:off x="11100028" y="3778250"/>
            <a:ext cx="571043" cy="34480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33646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1500" decel="1500" autoRev="1" fill="hold" grpId="0" nodeType="withEffect">
                                  <p:stCondLst>
                                    <p:cond delay="250"/>
                                  </p:stCondLst>
                                  <p:childTnLst>
                                    <p:animScale>
                                      <p:cBhvr>
                                        <p:cTn id="6" dur="2000" fill="hold"/>
                                        <p:tgtEl>
                                          <p:spTgt spid="10"/>
                                        </p:tgtEl>
                                      </p:cBhvr>
                                      <p:by x="100000" y="125000"/>
                                    </p:animScale>
                                  </p:childTnLst>
                                </p:cTn>
                              </p:par>
                              <p:par>
                                <p:cTn id="7" presetID="64" presetClass="path" presetSubtype="0" repeatCount="indefinite" accel="50000" decel="50000" autoRev="1" fill="hold" grpId="1" nodeType="withEffect">
                                  <p:stCondLst>
                                    <p:cond delay="250"/>
                                  </p:stCondLst>
                                  <p:childTnLst>
                                    <p:animMotion origin="layout" path="M 1.38778E-17 -0.00069 L 1.38778E-17 -0.06527 " pathEditMode="relative" rAng="0" ptsTypes="AA">
                                      <p:cBhvr>
                                        <p:cTn id="8" dur="2000" fill="hold"/>
                                        <p:tgtEl>
                                          <p:spTgt spid="10"/>
                                        </p:tgtEl>
                                        <p:attrNameLst>
                                          <p:attrName>ppt_x</p:attrName>
                                          <p:attrName>ppt_y</p:attrName>
                                        </p:attrNameLst>
                                      </p:cBhvr>
                                      <p:rCtr x="0" y="-3241"/>
                                    </p:animMotion>
                                  </p:childTnLst>
                                </p:cTn>
                              </p:par>
                              <p:par>
                                <p:cTn id="9" presetID="6" presetClass="emph" presetSubtype="0" repeatCount="indefinite" accel="1500" decel="1500" autoRev="1" fill="hold" grpId="0" nodeType="withEffect">
                                  <p:stCondLst>
                                    <p:cond delay="500"/>
                                  </p:stCondLst>
                                  <p:childTnLst>
                                    <p:animScale>
                                      <p:cBhvr>
                                        <p:cTn id="10" dur="2000" fill="hold"/>
                                        <p:tgtEl>
                                          <p:spTgt spid="11"/>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3.125E-6 -0.00069 L 3.125E-6 -0.06527 " pathEditMode="relative" rAng="0" ptsTypes="AA">
                                      <p:cBhvr>
                                        <p:cTn id="12" dur="2000" fill="hold"/>
                                        <p:tgtEl>
                                          <p:spTgt spid="11"/>
                                        </p:tgtEl>
                                        <p:attrNameLst>
                                          <p:attrName>ppt_x</p:attrName>
                                          <p:attrName>ppt_y</p:attrName>
                                        </p:attrNameLst>
                                      </p:cBhvr>
                                      <p:rCtr x="0" y="-3241"/>
                                    </p:animMotion>
                                  </p:childTnLst>
                                </p:cTn>
                              </p:par>
                              <p:par>
                                <p:cTn id="13" presetID="6" presetClass="emph" presetSubtype="0" repeatCount="indefinite" accel="1500" decel="1500" autoRev="1" fill="hold" grpId="0" nodeType="withEffect">
                                  <p:stCondLst>
                                    <p:cond delay="750"/>
                                  </p:stCondLst>
                                  <p:childTnLst>
                                    <p:animScale>
                                      <p:cBhvr>
                                        <p:cTn id="14" dur="2000" fill="hold"/>
                                        <p:tgtEl>
                                          <p:spTgt spid="12"/>
                                        </p:tgtEl>
                                      </p:cBhvr>
                                      <p:by x="100000" y="125000"/>
                                    </p:animScale>
                                  </p:childTnLst>
                                </p:cTn>
                              </p:par>
                              <p:par>
                                <p:cTn id="15" presetID="64" presetClass="path" presetSubtype="0" repeatCount="indefinite" accel="50000" decel="50000" autoRev="1" fill="hold" grpId="1" nodeType="withEffect">
                                  <p:stCondLst>
                                    <p:cond delay="750"/>
                                  </p:stCondLst>
                                  <p:childTnLst>
                                    <p:animMotion origin="layout" path="M -3.75E-6 -0.00069 L -3.75E-6 -0.06527 " pathEditMode="relative" rAng="0" ptsTypes="AA">
                                      <p:cBhvr>
                                        <p:cTn id="16" dur="2000" fill="hold"/>
                                        <p:tgtEl>
                                          <p:spTgt spid="12"/>
                                        </p:tgtEl>
                                        <p:attrNameLst>
                                          <p:attrName>ppt_x</p:attrName>
                                          <p:attrName>ppt_y</p:attrName>
                                        </p:attrNameLst>
                                      </p:cBhvr>
                                      <p:rCtr x="0" y="-3241"/>
                                    </p:animMotion>
                                  </p:childTnLst>
                                </p:cTn>
                              </p:par>
                              <p:par>
                                <p:cTn id="17" presetID="6" presetClass="emph" presetSubtype="0" repeatCount="indefinite" accel="1500" decel="1500" autoRev="1" fill="hold" grpId="0" nodeType="withEffect">
                                  <p:stCondLst>
                                    <p:cond delay="1000"/>
                                  </p:stCondLst>
                                  <p:childTnLst>
                                    <p:animScale>
                                      <p:cBhvr>
                                        <p:cTn id="18" dur="2000" fill="hold"/>
                                        <p:tgtEl>
                                          <p:spTgt spid="17"/>
                                        </p:tgtEl>
                                      </p:cBhvr>
                                      <p:by x="100000" y="125000"/>
                                    </p:animScale>
                                  </p:childTnLst>
                                </p:cTn>
                              </p:par>
                              <p:par>
                                <p:cTn id="19" presetID="64" presetClass="path" presetSubtype="0" repeatCount="indefinite" accel="50000" decel="50000" autoRev="1" fill="hold" grpId="1" nodeType="withEffect">
                                  <p:stCondLst>
                                    <p:cond delay="1000"/>
                                  </p:stCondLst>
                                  <p:childTnLst>
                                    <p:animMotion origin="layout" path="M -4.16667E-7 -0.00069 L -4.16667E-7 -0.06527 " pathEditMode="relative" rAng="0" ptsTypes="AA">
                                      <p:cBhvr>
                                        <p:cTn id="20" dur="2000" fill="hold"/>
                                        <p:tgtEl>
                                          <p:spTgt spid="17"/>
                                        </p:tgtEl>
                                        <p:attrNameLst>
                                          <p:attrName>ppt_x</p:attrName>
                                          <p:attrName>ppt_y</p:attrName>
                                        </p:attrNameLst>
                                      </p:cBhvr>
                                      <p:rCtr x="0" y="-3241"/>
                                    </p:animMotion>
                                  </p:childTnLst>
                                </p:cTn>
                              </p:par>
                              <p:par>
                                <p:cTn id="21" presetID="6" presetClass="emph" presetSubtype="0" repeatCount="indefinite" accel="1500" decel="1500" autoRev="1" fill="hold" grpId="0" nodeType="withEffect">
                                  <p:stCondLst>
                                    <p:cond delay="1250"/>
                                  </p:stCondLst>
                                  <p:childTnLst>
                                    <p:animScale>
                                      <p:cBhvr>
                                        <p:cTn id="22" dur="2000" fill="hold"/>
                                        <p:tgtEl>
                                          <p:spTgt spid="18"/>
                                        </p:tgtEl>
                                      </p:cBhvr>
                                      <p:by x="100000" y="125000"/>
                                    </p:animScale>
                                  </p:childTnLst>
                                </p:cTn>
                              </p:par>
                              <p:par>
                                <p:cTn id="23" presetID="64" presetClass="path" presetSubtype="0" repeatCount="indefinite" accel="50000" decel="50000" autoRev="1" fill="hold" grpId="1" nodeType="withEffect">
                                  <p:stCondLst>
                                    <p:cond delay="1250"/>
                                  </p:stCondLst>
                                  <p:childTnLst>
                                    <p:animMotion origin="layout" path="M 2.70833E-6 -0.00069 L 2.70833E-6 -0.06527 " pathEditMode="relative" rAng="0" ptsTypes="AA">
                                      <p:cBhvr>
                                        <p:cTn id="24" dur="2000" fill="hold"/>
                                        <p:tgtEl>
                                          <p:spTgt spid="18"/>
                                        </p:tgtEl>
                                        <p:attrNameLst>
                                          <p:attrName>ppt_x</p:attrName>
                                          <p:attrName>ppt_y</p:attrName>
                                        </p:attrNameLst>
                                      </p:cBhvr>
                                      <p:rCtr x="0" y="-3241"/>
                                    </p:animMotion>
                                  </p:childTnLst>
                                </p:cTn>
                              </p:par>
                              <p:par>
                                <p:cTn id="25" presetID="6" presetClass="emph" presetSubtype="0" repeatCount="indefinite" accel="1500" decel="1500" autoRev="1" fill="hold" grpId="0" nodeType="withEffect">
                                  <p:stCondLst>
                                    <p:cond delay="1500"/>
                                  </p:stCondLst>
                                  <p:childTnLst>
                                    <p:animScale>
                                      <p:cBhvr>
                                        <p:cTn id="26" dur="2000" fill="hold"/>
                                        <p:tgtEl>
                                          <p:spTgt spid="19"/>
                                        </p:tgtEl>
                                      </p:cBhvr>
                                      <p:by x="100000" y="125000"/>
                                    </p:animScale>
                                  </p:childTnLst>
                                </p:cTn>
                              </p:par>
                              <p:par>
                                <p:cTn id="27" presetID="64" presetClass="path" presetSubtype="0" repeatCount="indefinite" accel="50000" decel="50000" autoRev="1" fill="hold" grpId="1" nodeType="withEffect">
                                  <p:stCondLst>
                                    <p:cond delay="1500"/>
                                  </p:stCondLst>
                                  <p:childTnLst>
                                    <p:animMotion origin="layout" path="M -4.16667E-6 -0.00069 L -4.16667E-6 -0.06527 " pathEditMode="relative" rAng="0" ptsTypes="AA">
                                      <p:cBhvr>
                                        <p:cTn id="28" dur="2000" fill="hold"/>
                                        <p:tgtEl>
                                          <p:spTgt spid="19"/>
                                        </p:tgtEl>
                                        <p:attrNameLst>
                                          <p:attrName>ppt_x</p:attrName>
                                          <p:attrName>ppt_y</p:attrName>
                                        </p:attrNameLst>
                                      </p:cBhvr>
                                      <p:rCtr x="0" y="-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7" grpId="0" animBg="1"/>
      <p:bldP spid="17" grpId="1" animBg="1"/>
      <p:bldP spid="18" grpId="0" animBg="1"/>
      <p:bldP spid="18" grpId="1" animBg="1"/>
      <p:bldP spid="19" grpId="0" animBg="1"/>
      <p:bldP spid="1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AD2DB6FD-0F3E-8D5D-CA2A-AD5A66EEA0F9}"/>
              </a:ext>
            </a:extLst>
          </p:cNvPr>
          <p:cNvSpPr/>
          <p:nvPr/>
        </p:nvSpPr>
        <p:spPr>
          <a:xfrm>
            <a:off x="2801257" y="134257"/>
            <a:ext cx="6589486" cy="6589486"/>
          </a:xfrm>
          <a:prstGeom prst="flowChartConnector">
            <a:avLst/>
          </a:prstGeom>
          <a:solidFill>
            <a:srgbClr val="374047">
              <a:alpha val="43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B43BAE8-A38F-01C0-988F-7437C930B5E8}"/>
              </a:ext>
            </a:extLst>
          </p:cNvPr>
          <p:cNvSpPr txBox="1"/>
          <p:nvPr/>
        </p:nvSpPr>
        <p:spPr>
          <a:xfrm>
            <a:off x="3072596" y="3733794"/>
            <a:ext cx="604680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600" b="1" i="0" u="none" strike="noStrike" kern="1200" cap="none" spc="0" normalizeH="0" baseline="0" noProof="0" dirty="0">
                <a:ln>
                  <a:noFill/>
                </a:ln>
                <a:solidFill>
                  <a:prstClr val="white">
                    <a:lumMod val="95000"/>
                  </a:prstClr>
                </a:solidFill>
                <a:effectLst/>
                <a:uLnTx/>
                <a:uFillTx/>
                <a:latin typeface="Aharoni" panose="02010803020104030203" pitchFamily="2" charset="-79"/>
                <a:ea typeface="+mn-ea"/>
                <a:cs typeface="Aharoni" panose="02010803020104030203" pitchFamily="2" charset="-79"/>
              </a:rPr>
              <a:t>IDEATE</a:t>
            </a:r>
            <a:endParaRPr kumimoji="0" lang="en-GB" sz="115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haroni" panose="02010803020104030203" pitchFamily="2" charset="-79"/>
              <a:ea typeface="+mn-ea"/>
              <a:cs typeface="Aharoni" panose="02010803020104030203" pitchFamily="2" charset="-79"/>
            </a:endParaRPr>
          </a:p>
        </p:txBody>
      </p:sp>
      <p:pic>
        <p:nvPicPr>
          <p:cNvPr id="3" name="Graphic 2" descr="Lightbulb and gear with solid fill">
            <a:extLst>
              <a:ext uri="{FF2B5EF4-FFF2-40B4-BE49-F238E27FC236}">
                <a16:creationId xmlns:a16="http://schemas.microsoft.com/office/drawing/2014/main" id="{83250748-A692-C0D0-E1DA-6AEFF75D9C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44785" y="631365"/>
            <a:ext cx="3102429" cy="3102429"/>
          </a:xfrm>
          <a:prstGeom prst="rect">
            <a:avLst/>
          </a:prstGeom>
        </p:spPr>
      </p:pic>
    </p:spTree>
    <p:extLst>
      <p:ext uri="{BB962C8B-B14F-4D97-AF65-F5344CB8AC3E}">
        <p14:creationId xmlns:p14="http://schemas.microsoft.com/office/powerpoint/2010/main" val="407881818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5000" b="-45000"/>
          </a:stretch>
        </a:blip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893BFF06-4F1B-9C81-699B-96462EC1893B}"/>
              </a:ext>
            </a:extLst>
          </p:cNvPr>
          <p:cNvSpPr/>
          <p:nvPr/>
        </p:nvSpPr>
        <p:spPr>
          <a:xfrm>
            <a:off x="-1324428" y="-3991428"/>
            <a:ext cx="14840857" cy="14840857"/>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1145AE56-B905-EBAC-F18F-4F44B3C6E53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23613" b="23613"/>
          <a:stretch/>
        </p:blipFill>
        <p:spPr>
          <a:xfrm>
            <a:off x="-1" y="0"/>
            <a:ext cx="12192002" cy="6858000"/>
          </a:xfrm>
          <a:prstGeom prst="rect">
            <a:avLst/>
          </a:prstGeom>
          <a:noFill/>
        </p:spPr>
      </p:pic>
      <p:sp>
        <p:nvSpPr>
          <p:cNvPr id="14" name="TextBox 13">
            <a:extLst>
              <a:ext uri="{FF2B5EF4-FFF2-40B4-BE49-F238E27FC236}">
                <a16:creationId xmlns:a16="http://schemas.microsoft.com/office/drawing/2014/main" id="{A6450246-5ABC-BF8C-3579-34F6C8121B54}"/>
              </a:ext>
            </a:extLst>
          </p:cNvPr>
          <p:cNvSpPr txBox="1"/>
          <p:nvPr/>
        </p:nvSpPr>
        <p:spPr>
          <a:xfrm>
            <a:off x="1486349" y="1471395"/>
            <a:ext cx="9219296" cy="2215991"/>
          </a:xfrm>
          <a:prstGeom prst="rect">
            <a:avLst/>
          </a:prstGeom>
          <a:noFill/>
          <a:effectLst>
            <a:outerShdw blurRad="254000" dist="38100" dir="5040000" algn="t" rotWithShape="0">
              <a:prstClr val="black"/>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800" b="1" i="0" u="none" strike="noStrike" kern="1200" cap="none" spc="0" normalizeH="0" baseline="0" noProof="0" dirty="0">
                <a:ln>
                  <a:noFill/>
                </a:ln>
                <a:solidFill>
                  <a:prstClr val="white">
                    <a:lumMod val="95000"/>
                  </a:prstClr>
                </a:solidFill>
                <a:effectLst/>
                <a:uLnTx/>
                <a:uFillTx/>
                <a:latin typeface="Aharoni" panose="02010803020104030203" pitchFamily="2" charset="-79"/>
                <a:ea typeface="+mn-ea"/>
                <a:cs typeface="Aharoni" panose="02010803020104030203" pitchFamily="2" charset="-79"/>
              </a:rPr>
              <a:t>IDEATE</a:t>
            </a:r>
            <a:endParaRPr kumimoji="0" lang="en-GB" sz="9600" b="1" i="0" u="none" strike="noStrike" kern="1200" cap="none" spc="0" normalizeH="0" baseline="0" noProof="0" dirty="0">
              <a:ln>
                <a:noFill/>
              </a:ln>
              <a:solidFill>
                <a:prstClr val="white">
                  <a:lumMod val="95000"/>
                </a:prstClr>
              </a:solidFill>
              <a:effectLst>
                <a:outerShdw blurRad="101600" algn="tl">
                  <a:srgbClr val="000000">
                    <a:alpha val="59000"/>
                  </a:srgbClr>
                </a:outerShdw>
              </a:effectLst>
              <a:uLnTx/>
              <a:uFillTx/>
              <a:latin typeface="Aharoni" panose="02010803020104030203" pitchFamily="2" charset="-79"/>
              <a:ea typeface="+mn-ea"/>
              <a:cs typeface="Aharoni" panose="02010803020104030203" pitchFamily="2" charset="-79"/>
            </a:endParaRPr>
          </a:p>
        </p:txBody>
      </p:sp>
      <p:pic>
        <p:nvPicPr>
          <p:cNvPr id="15" name="Graphic 14" descr="Lightbulb and gear with solid fill">
            <a:extLst>
              <a:ext uri="{FF2B5EF4-FFF2-40B4-BE49-F238E27FC236}">
                <a16:creationId xmlns:a16="http://schemas.microsoft.com/office/drawing/2014/main" id="{FD35BF9D-6664-EECA-AB60-4D7C8CBAEB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28553" y="77734"/>
            <a:ext cx="1534888" cy="1534888"/>
          </a:xfrm>
          <a:prstGeom prst="rect">
            <a:avLst/>
          </a:prstGeom>
          <a:effectLst>
            <a:outerShdw blurRad="165100" dist="38100" dir="5400000" algn="t" rotWithShape="0">
              <a:prstClr val="black"/>
            </a:outerShdw>
          </a:effectLst>
        </p:spPr>
      </p:pic>
      <p:sp>
        <p:nvSpPr>
          <p:cNvPr id="16" name="TextBox 15">
            <a:extLst>
              <a:ext uri="{FF2B5EF4-FFF2-40B4-BE49-F238E27FC236}">
                <a16:creationId xmlns:a16="http://schemas.microsoft.com/office/drawing/2014/main" id="{87551D5B-CD74-F7F8-3AEF-C43038BCE0C2}"/>
              </a:ext>
            </a:extLst>
          </p:cNvPr>
          <p:cNvSpPr txBox="1"/>
          <p:nvPr/>
        </p:nvSpPr>
        <p:spPr>
          <a:xfrm>
            <a:off x="2828924" y="4149789"/>
            <a:ext cx="6534151" cy="1323439"/>
          </a:xfrm>
          <a:prstGeom prst="rect">
            <a:avLst/>
          </a:prstGeom>
          <a:noFill/>
        </p:spPr>
        <p:txBody>
          <a:bodyPr wrap="square" rtlCol="0">
            <a:spAutoFit/>
          </a:bodyPr>
          <a:lstStyle/>
          <a:p>
            <a:pPr algn="ctr"/>
            <a:r>
              <a:rPr lang="en-GB" sz="2000" b="1" i="0" dirty="0">
                <a:solidFill>
                  <a:schemeClr val="bg1"/>
                </a:solidFill>
                <a:effectLst/>
                <a:latin typeface="Yu Gothic UI" panose="020B0500000000000000" pitchFamily="34" charset="-128"/>
                <a:ea typeface="Yu Gothic UI" panose="020B0500000000000000" pitchFamily="34" charset="-128"/>
              </a:rPr>
              <a:t>﻿This phase involves generating a extensive variety of innovative ideas to resolve the defined hassle. </a:t>
            </a:r>
            <a:endParaRPr lang="en-GB" sz="2000" b="1" dirty="0">
              <a:solidFill>
                <a:schemeClr val="bg1"/>
              </a:solidFill>
              <a:effectLst/>
              <a:latin typeface="Yu Gothic UI" panose="020B0500000000000000" pitchFamily="34" charset="-128"/>
              <a:ea typeface="Yu Gothic UI" panose="020B0500000000000000" pitchFamily="34" charset="-128"/>
            </a:endParaRPr>
          </a:p>
          <a:p>
            <a:pPr algn="ctr"/>
            <a:r>
              <a:rPr lang="en-GB" sz="2000" b="1" i="0" dirty="0">
                <a:solidFill>
                  <a:schemeClr val="bg1"/>
                </a:solidFill>
                <a:effectLst/>
                <a:latin typeface="Yu Gothic UI" panose="020B0500000000000000" pitchFamily="34" charset="-128"/>
                <a:ea typeface="Yu Gothic UI" panose="020B0500000000000000" pitchFamily="34" charset="-128"/>
              </a:rPr>
              <a:t>It encourages brainstorming and ideation classes to discover diverse possibilities.</a:t>
            </a:r>
            <a:endParaRPr lang="en-GB" sz="2000" b="1" dirty="0">
              <a:solidFill>
                <a:schemeClr val="bg1"/>
              </a:solidFill>
              <a:effectLst/>
              <a:latin typeface="Yu Gothic UI" panose="020B0500000000000000" pitchFamily="34" charset="-128"/>
              <a:ea typeface="Yu Gothic UI" panose="020B0500000000000000" pitchFamily="34" charset="-128"/>
            </a:endParaRPr>
          </a:p>
        </p:txBody>
      </p:sp>
      <p:sp useBgFill="1">
        <p:nvSpPr>
          <p:cNvPr id="4" name="Oval 3">
            <a:extLst>
              <a:ext uri="{FF2B5EF4-FFF2-40B4-BE49-F238E27FC236}">
                <a16:creationId xmlns:a16="http://schemas.microsoft.com/office/drawing/2014/main" id="{E48A25D8-85BD-8B1B-D325-05D077CED749}"/>
              </a:ext>
            </a:extLst>
          </p:cNvPr>
          <p:cNvSpPr/>
          <p:nvPr/>
        </p:nvSpPr>
        <p:spPr>
          <a:xfrm>
            <a:off x="10419514" y="2617728"/>
            <a:ext cx="483436" cy="48343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useBgFill="1">
        <p:nvSpPr>
          <p:cNvPr id="5" name="Oval 4">
            <a:extLst>
              <a:ext uri="{FF2B5EF4-FFF2-40B4-BE49-F238E27FC236}">
                <a16:creationId xmlns:a16="http://schemas.microsoft.com/office/drawing/2014/main" id="{819E0D7F-F34E-3150-2D72-3F0B22082DBB}"/>
              </a:ext>
            </a:extLst>
          </p:cNvPr>
          <p:cNvSpPr/>
          <p:nvPr/>
        </p:nvSpPr>
        <p:spPr>
          <a:xfrm>
            <a:off x="10892071" y="3123575"/>
            <a:ext cx="259977" cy="25997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useBgFill="1">
        <p:nvSpPr>
          <p:cNvPr id="6" name="Thought Bubble: Cloud 5">
            <a:extLst>
              <a:ext uri="{FF2B5EF4-FFF2-40B4-BE49-F238E27FC236}">
                <a16:creationId xmlns:a16="http://schemas.microsoft.com/office/drawing/2014/main" id="{0469103F-9861-F4E9-400F-BA5D8AE65B98}"/>
              </a:ext>
            </a:extLst>
          </p:cNvPr>
          <p:cNvSpPr/>
          <p:nvPr/>
        </p:nvSpPr>
        <p:spPr bwMode="white">
          <a:xfrm>
            <a:off x="8877347" y="1107315"/>
            <a:ext cx="2304548" cy="1542699"/>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714132 w 2301564"/>
              <a:gd name="connsiteY0" fmla="*/ 1734804 h 1542048"/>
              <a:gd name="connsiteX1" fmla="*/ 671297 w 2301564"/>
              <a:gd name="connsiteY1" fmla="*/ 1777639 h 1542048"/>
              <a:gd name="connsiteX2" fmla="*/ 628462 w 2301564"/>
              <a:gd name="connsiteY2" fmla="*/ 1734804 h 1542048"/>
              <a:gd name="connsiteX3" fmla="*/ 671297 w 2301564"/>
              <a:gd name="connsiteY3" fmla="*/ 1691969 h 1542048"/>
              <a:gd name="connsiteX4" fmla="*/ 714132 w 2301564"/>
              <a:gd name="connsiteY4" fmla="*/ 1734804 h 1542048"/>
              <a:gd name="connsiteX0" fmla="*/ 782774 w 2301564"/>
              <a:gd name="connsiteY0" fmla="*/ 1682931 h 1542048"/>
              <a:gd name="connsiteX1" fmla="*/ 697105 w 2301564"/>
              <a:gd name="connsiteY1" fmla="*/ 1768600 h 1542048"/>
              <a:gd name="connsiteX2" fmla="*/ 611436 w 2301564"/>
              <a:gd name="connsiteY2" fmla="*/ 1682931 h 1542048"/>
              <a:gd name="connsiteX3" fmla="*/ 697105 w 2301564"/>
              <a:gd name="connsiteY3" fmla="*/ 1597262 h 1542048"/>
              <a:gd name="connsiteX4" fmla="*/ 782774 w 2301564"/>
              <a:gd name="connsiteY4" fmla="*/ 1682931 h 1542048"/>
              <a:gd name="connsiteX0" fmla="*/ 889575 w 2301564"/>
              <a:gd name="connsiteY0" fmla="*/ 1554356 h 1542048"/>
              <a:gd name="connsiteX1" fmla="*/ 761071 w 2301564"/>
              <a:gd name="connsiteY1" fmla="*/ 1682860 h 1542048"/>
              <a:gd name="connsiteX2" fmla="*/ 632567 w 2301564"/>
              <a:gd name="connsiteY2" fmla="*/ 1554356 h 1542048"/>
              <a:gd name="connsiteX3" fmla="*/ 761071 w 2301564"/>
              <a:gd name="connsiteY3" fmla="*/ 1425852 h 1542048"/>
              <a:gd name="connsiteX4" fmla="*/ 889575 w 2301564"/>
              <a:gd name="connsiteY4" fmla="*/ 1554356 h 1542048"/>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16050 w 2304548"/>
              <a:gd name="connsiteY0" fmla="*/ 1729771 h 1772606"/>
              <a:gd name="connsiteX1" fmla="*/ 673215 w 2304548"/>
              <a:gd name="connsiteY1" fmla="*/ 1772606 h 1772606"/>
              <a:gd name="connsiteX2" fmla="*/ 630380 w 2304548"/>
              <a:gd name="connsiteY2" fmla="*/ 1729771 h 1772606"/>
              <a:gd name="connsiteX3" fmla="*/ 673215 w 2304548"/>
              <a:gd name="connsiteY3" fmla="*/ 1686936 h 1772606"/>
              <a:gd name="connsiteX4" fmla="*/ 716050 w 2304548"/>
              <a:gd name="connsiteY4" fmla="*/ 1729771 h 1772606"/>
              <a:gd name="connsiteX0" fmla="*/ 784692 w 2304548"/>
              <a:gd name="connsiteY0" fmla="*/ 1677898 h 1772606"/>
              <a:gd name="connsiteX1" fmla="*/ 699023 w 2304548"/>
              <a:gd name="connsiteY1" fmla="*/ 1763567 h 1772606"/>
              <a:gd name="connsiteX2" fmla="*/ 613354 w 2304548"/>
              <a:gd name="connsiteY2" fmla="*/ 1677898 h 1772606"/>
              <a:gd name="connsiteX3" fmla="*/ 699023 w 2304548"/>
              <a:gd name="connsiteY3" fmla="*/ 1592229 h 1772606"/>
              <a:gd name="connsiteX4" fmla="*/ 784692 w 2304548"/>
              <a:gd name="connsiteY4" fmla="*/ 1677898 h 1772606"/>
              <a:gd name="connsiteX0" fmla="*/ 891493 w 2304548"/>
              <a:gd name="connsiteY0" fmla="*/ 1549323 h 1772606"/>
              <a:gd name="connsiteX1" fmla="*/ 762989 w 2304548"/>
              <a:gd name="connsiteY1" fmla="*/ 1677827 h 1772606"/>
              <a:gd name="connsiteX2" fmla="*/ 634485 w 2304548"/>
              <a:gd name="connsiteY2" fmla="*/ 1549323 h 1772606"/>
              <a:gd name="connsiteX3" fmla="*/ 815377 w 2304548"/>
              <a:gd name="connsiteY3" fmla="*/ 975526 h 1772606"/>
              <a:gd name="connsiteX4" fmla="*/ 891493 w 2304548"/>
              <a:gd name="connsiteY4" fmla="*/ 1549323 h 1772606"/>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16050 w 2304548"/>
              <a:gd name="connsiteY0" fmla="*/ 1729771 h 1772606"/>
              <a:gd name="connsiteX1" fmla="*/ 673215 w 2304548"/>
              <a:gd name="connsiteY1" fmla="*/ 1772606 h 1772606"/>
              <a:gd name="connsiteX2" fmla="*/ 630380 w 2304548"/>
              <a:gd name="connsiteY2" fmla="*/ 1729771 h 1772606"/>
              <a:gd name="connsiteX3" fmla="*/ 673215 w 2304548"/>
              <a:gd name="connsiteY3" fmla="*/ 1686936 h 1772606"/>
              <a:gd name="connsiteX4" fmla="*/ 716050 w 2304548"/>
              <a:gd name="connsiteY4" fmla="*/ 1729771 h 1772606"/>
              <a:gd name="connsiteX0" fmla="*/ 784692 w 2304548"/>
              <a:gd name="connsiteY0" fmla="*/ 1677898 h 1772606"/>
              <a:gd name="connsiteX1" fmla="*/ 699023 w 2304548"/>
              <a:gd name="connsiteY1" fmla="*/ 1763567 h 1772606"/>
              <a:gd name="connsiteX2" fmla="*/ 613354 w 2304548"/>
              <a:gd name="connsiteY2" fmla="*/ 1677898 h 1772606"/>
              <a:gd name="connsiteX3" fmla="*/ 699023 w 2304548"/>
              <a:gd name="connsiteY3" fmla="*/ 1592229 h 1772606"/>
              <a:gd name="connsiteX4" fmla="*/ 784692 w 2304548"/>
              <a:gd name="connsiteY4" fmla="*/ 1677898 h 1772606"/>
              <a:gd name="connsiteX0" fmla="*/ 891493 w 2304548"/>
              <a:gd name="connsiteY0" fmla="*/ 1549323 h 1772606"/>
              <a:gd name="connsiteX1" fmla="*/ 812995 w 2304548"/>
              <a:gd name="connsiteY1" fmla="*/ 1189671 h 1772606"/>
              <a:gd name="connsiteX2" fmla="*/ 634485 w 2304548"/>
              <a:gd name="connsiteY2" fmla="*/ 1549323 h 1772606"/>
              <a:gd name="connsiteX3" fmla="*/ 815377 w 2304548"/>
              <a:gd name="connsiteY3" fmla="*/ 975526 h 1772606"/>
              <a:gd name="connsiteX4" fmla="*/ 891493 w 2304548"/>
              <a:gd name="connsiteY4" fmla="*/ 1549323 h 1772606"/>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16050 w 2304548"/>
              <a:gd name="connsiteY0" fmla="*/ 1729771 h 1772606"/>
              <a:gd name="connsiteX1" fmla="*/ 673215 w 2304548"/>
              <a:gd name="connsiteY1" fmla="*/ 1772606 h 1772606"/>
              <a:gd name="connsiteX2" fmla="*/ 630380 w 2304548"/>
              <a:gd name="connsiteY2" fmla="*/ 1729771 h 1772606"/>
              <a:gd name="connsiteX3" fmla="*/ 673215 w 2304548"/>
              <a:gd name="connsiteY3" fmla="*/ 1686936 h 1772606"/>
              <a:gd name="connsiteX4" fmla="*/ 716050 w 2304548"/>
              <a:gd name="connsiteY4" fmla="*/ 1729771 h 1772606"/>
              <a:gd name="connsiteX0" fmla="*/ 784692 w 2304548"/>
              <a:gd name="connsiteY0" fmla="*/ 1677898 h 1772606"/>
              <a:gd name="connsiteX1" fmla="*/ 699023 w 2304548"/>
              <a:gd name="connsiteY1" fmla="*/ 1763567 h 1772606"/>
              <a:gd name="connsiteX2" fmla="*/ 613354 w 2304548"/>
              <a:gd name="connsiteY2" fmla="*/ 1677898 h 1772606"/>
              <a:gd name="connsiteX3" fmla="*/ 699023 w 2304548"/>
              <a:gd name="connsiteY3" fmla="*/ 1592229 h 1772606"/>
              <a:gd name="connsiteX4" fmla="*/ 784692 w 2304548"/>
              <a:gd name="connsiteY4" fmla="*/ 1677898 h 1772606"/>
              <a:gd name="connsiteX0" fmla="*/ 891493 w 2304548"/>
              <a:gd name="connsiteY0" fmla="*/ 1549323 h 1772606"/>
              <a:gd name="connsiteX1" fmla="*/ 812995 w 2304548"/>
              <a:gd name="connsiteY1" fmla="*/ 1189671 h 1772606"/>
              <a:gd name="connsiteX2" fmla="*/ 829748 w 2304548"/>
              <a:gd name="connsiteY2" fmla="*/ 1170704 h 1772606"/>
              <a:gd name="connsiteX3" fmla="*/ 815377 w 2304548"/>
              <a:gd name="connsiteY3" fmla="*/ 975526 h 1772606"/>
              <a:gd name="connsiteX4" fmla="*/ 891493 w 2304548"/>
              <a:gd name="connsiteY4" fmla="*/ 1549323 h 1772606"/>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16050 w 2304548"/>
              <a:gd name="connsiteY0" fmla="*/ 1729771 h 1772606"/>
              <a:gd name="connsiteX1" fmla="*/ 673215 w 2304548"/>
              <a:gd name="connsiteY1" fmla="*/ 1772606 h 1772606"/>
              <a:gd name="connsiteX2" fmla="*/ 630380 w 2304548"/>
              <a:gd name="connsiteY2" fmla="*/ 1729771 h 1772606"/>
              <a:gd name="connsiteX3" fmla="*/ 673215 w 2304548"/>
              <a:gd name="connsiteY3" fmla="*/ 1686936 h 1772606"/>
              <a:gd name="connsiteX4" fmla="*/ 716050 w 2304548"/>
              <a:gd name="connsiteY4" fmla="*/ 1729771 h 1772606"/>
              <a:gd name="connsiteX0" fmla="*/ 784692 w 2304548"/>
              <a:gd name="connsiteY0" fmla="*/ 1677898 h 1772606"/>
              <a:gd name="connsiteX1" fmla="*/ 699023 w 2304548"/>
              <a:gd name="connsiteY1" fmla="*/ 1763567 h 1772606"/>
              <a:gd name="connsiteX2" fmla="*/ 613354 w 2304548"/>
              <a:gd name="connsiteY2" fmla="*/ 1677898 h 1772606"/>
              <a:gd name="connsiteX3" fmla="*/ 699023 w 2304548"/>
              <a:gd name="connsiteY3" fmla="*/ 1592229 h 1772606"/>
              <a:gd name="connsiteX4" fmla="*/ 784692 w 2304548"/>
              <a:gd name="connsiteY4" fmla="*/ 1677898 h 1772606"/>
              <a:gd name="connsiteX0" fmla="*/ 862918 w 2304548"/>
              <a:gd name="connsiteY0" fmla="*/ 1132604 h 1772606"/>
              <a:gd name="connsiteX1" fmla="*/ 812995 w 2304548"/>
              <a:gd name="connsiteY1" fmla="*/ 1189671 h 1772606"/>
              <a:gd name="connsiteX2" fmla="*/ 829748 w 2304548"/>
              <a:gd name="connsiteY2" fmla="*/ 1170704 h 1772606"/>
              <a:gd name="connsiteX3" fmla="*/ 815377 w 2304548"/>
              <a:gd name="connsiteY3" fmla="*/ 975526 h 1772606"/>
              <a:gd name="connsiteX4" fmla="*/ 862918 w 2304548"/>
              <a:gd name="connsiteY4" fmla="*/ 1132604 h 1772606"/>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50040"/>
              <a:gd name="connsiteX1" fmla="*/ 5659 w 43256"/>
              <a:gd name="connsiteY1" fmla="*/ 6766 h 50040"/>
              <a:gd name="connsiteX2" fmla="*/ 14041 w 43256"/>
              <a:gd name="connsiteY2" fmla="*/ 5061 h 50040"/>
              <a:gd name="connsiteX3" fmla="*/ 22492 w 43256"/>
              <a:gd name="connsiteY3" fmla="*/ 3291 h 50040"/>
              <a:gd name="connsiteX4" fmla="*/ 25785 w 43256"/>
              <a:gd name="connsiteY4" fmla="*/ 59 h 50040"/>
              <a:gd name="connsiteX5" fmla="*/ 29869 w 43256"/>
              <a:gd name="connsiteY5" fmla="*/ 2340 h 50040"/>
              <a:gd name="connsiteX6" fmla="*/ 35499 w 43256"/>
              <a:gd name="connsiteY6" fmla="*/ 549 h 50040"/>
              <a:gd name="connsiteX7" fmla="*/ 38354 w 43256"/>
              <a:gd name="connsiteY7" fmla="*/ 5435 h 50040"/>
              <a:gd name="connsiteX8" fmla="*/ 42018 w 43256"/>
              <a:gd name="connsiteY8" fmla="*/ 10177 h 50040"/>
              <a:gd name="connsiteX9" fmla="*/ 41854 w 43256"/>
              <a:gd name="connsiteY9" fmla="*/ 15319 h 50040"/>
              <a:gd name="connsiteX10" fmla="*/ 43052 w 43256"/>
              <a:gd name="connsiteY10" fmla="*/ 23181 h 50040"/>
              <a:gd name="connsiteX11" fmla="*/ 37440 w 43256"/>
              <a:gd name="connsiteY11" fmla="*/ 30063 h 50040"/>
              <a:gd name="connsiteX12" fmla="*/ 35431 w 43256"/>
              <a:gd name="connsiteY12" fmla="*/ 35960 h 50040"/>
              <a:gd name="connsiteX13" fmla="*/ 28591 w 43256"/>
              <a:gd name="connsiteY13" fmla="*/ 36674 h 50040"/>
              <a:gd name="connsiteX14" fmla="*/ 23703 w 43256"/>
              <a:gd name="connsiteY14" fmla="*/ 42965 h 50040"/>
              <a:gd name="connsiteX15" fmla="*/ 16516 w 43256"/>
              <a:gd name="connsiteY15" fmla="*/ 39125 h 50040"/>
              <a:gd name="connsiteX16" fmla="*/ 5840 w 43256"/>
              <a:gd name="connsiteY16" fmla="*/ 35331 h 50040"/>
              <a:gd name="connsiteX17" fmla="*/ 1146 w 43256"/>
              <a:gd name="connsiteY17" fmla="*/ 31109 h 50040"/>
              <a:gd name="connsiteX18" fmla="*/ 2149 w 43256"/>
              <a:gd name="connsiteY18" fmla="*/ 25410 h 50040"/>
              <a:gd name="connsiteX19" fmla="*/ 31 w 43256"/>
              <a:gd name="connsiteY19" fmla="*/ 19563 h 50040"/>
              <a:gd name="connsiteX20" fmla="*/ 3899 w 43256"/>
              <a:gd name="connsiteY20" fmla="*/ 14366 h 50040"/>
              <a:gd name="connsiteX21" fmla="*/ 3936 w 43256"/>
              <a:gd name="connsiteY21" fmla="*/ 14229 h 50040"/>
              <a:gd name="connsiteX0" fmla="*/ 716050 w 2304548"/>
              <a:gd name="connsiteY0" fmla="*/ 1729771 h 1786215"/>
              <a:gd name="connsiteX1" fmla="*/ 673215 w 2304548"/>
              <a:gd name="connsiteY1" fmla="*/ 1772606 h 1786215"/>
              <a:gd name="connsiteX2" fmla="*/ 630380 w 2304548"/>
              <a:gd name="connsiteY2" fmla="*/ 1729771 h 1786215"/>
              <a:gd name="connsiteX3" fmla="*/ 673215 w 2304548"/>
              <a:gd name="connsiteY3" fmla="*/ 1686936 h 1786215"/>
              <a:gd name="connsiteX4" fmla="*/ 716050 w 2304548"/>
              <a:gd name="connsiteY4" fmla="*/ 1729771 h 1786215"/>
              <a:gd name="connsiteX0" fmla="*/ 784692 w 2304548"/>
              <a:gd name="connsiteY0" fmla="*/ 1677898 h 1786215"/>
              <a:gd name="connsiteX1" fmla="*/ 699023 w 2304548"/>
              <a:gd name="connsiteY1" fmla="*/ 1763567 h 1786215"/>
              <a:gd name="connsiteX2" fmla="*/ 613354 w 2304548"/>
              <a:gd name="connsiteY2" fmla="*/ 1677898 h 1786215"/>
              <a:gd name="connsiteX3" fmla="*/ 989535 w 2304548"/>
              <a:gd name="connsiteY3" fmla="*/ 715929 h 1786215"/>
              <a:gd name="connsiteX4" fmla="*/ 784692 w 2304548"/>
              <a:gd name="connsiteY4" fmla="*/ 1677898 h 1786215"/>
              <a:gd name="connsiteX0" fmla="*/ 862918 w 2304548"/>
              <a:gd name="connsiteY0" fmla="*/ 1132604 h 1786215"/>
              <a:gd name="connsiteX1" fmla="*/ 812995 w 2304548"/>
              <a:gd name="connsiteY1" fmla="*/ 1189671 h 1786215"/>
              <a:gd name="connsiteX2" fmla="*/ 829748 w 2304548"/>
              <a:gd name="connsiteY2" fmla="*/ 1170704 h 1786215"/>
              <a:gd name="connsiteX3" fmla="*/ 815377 w 2304548"/>
              <a:gd name="connsiteY3" fmla="*/ 975526 h 1786215"/>
              <a:gd name="connsiteX4" fmla="*/ 862918 w 2304548"/>
              <a:gd name="connsiteY4" fmla="*/ 1132604 h 1786215"/>
              <a:gd name="connsiteX0" fmla="*/ 4729 w 43256"/>
              <a:gd name="connsiteY0" fmla="*/ 26036 h 50040"/>
              <a:gd name="connsiteX1" fmla="*/ 2196 w 43256"/>
              <a:gd name="connsiteY1" fmla="*/ 25239 h 50040"/>
              <a:gd name="connsiteX2" fmla="*/ 6964 w 43256"/>
              <a:gd name="connsiteY2" fmla="*/ 34758 h 50040"/>
              <a:gd name="connsiteX3" fmla="*/ 5856 w 43256"/>
              <a:gd name="connsiteY3" fmla="*/ 35139 h 50040"/>
              <a:gd name="connsiteX4" fmla="*/ 16514 w 43256"/>
              <a:gd name="connsiteY4" fmla="*/ 38949 h 50040"/>
              <a:gd name="connsiteX5" fmla="*/ 15846 w 43256"/>
              <a:gd name="connsiteY5" fmla="*/ 37209 h 50040"/>
              <a:gd name="connsiteX6" fmla="*/ 28863 w 43256"/>
              <a:gd name="connsiteY6" fmla="*/ 34610 h 50040"/>
              <a:gd name="connsiteX7" fmla="*/ 28596 w 43256"/>
              <a:gd name="connsiteY7" fmla="*/ 36519 h 50040"/>
              <a:gd name="connsiteX8" fmla="*/ 34165 w 43256"/>
              <a:gd name="connsiteY8" fmla="*/ 22813 h 50040"/>
              <a:gd name="connsiteX9" fmla="*/ 37416 w 43256"/>
              <a:gd name="connsiteY9" fmla="*/ 29949 h 50040"/>
              <a:gd name="connsiteX10" fmla="*/ 41834 w 43256"/>
              <a:gd name="connsiteY10" fmla="*/ 15213 h 50040"/>
              <a:gd name="connsiteX11" fmla="*/ 40386 w 43256"/>
              <a:gd name="connsiteY11" fmla="*/ 17889 h 50040"/>
              <a:gd name="connsiteX12" fmla="*/ 38360 w 43256"/>
              <a:gd name="connsiteY12" fmla="*/ 5285 h 50040"/>
              <a:gd name="connsiteX13" fmla="*/ 38436 w 43256"/>
              <a:gd name="connsiteY13" fmla="*/ 6549 h 50040"/>
              <a:gd name="connsiteX14" fmla="*/ 29114 w 43256"/>
              <a:gd name="connsiteY14" fmla="*/ 3811 h 50040"/>
              <a:gd name="connsiteX15" fmla="*/ 29856 w 43256"/>
              <a:gd name="connsiteY15" fmla="*/ 2199 h 50040"/>
              <a:gd name="connsiteX16" fmla="*/ 22177 w 43256"/>
              <a:gd name="connsiteY16" fmla="*/ 4579 h 50040"/>
              <a:gd name="connsiteX17" fmla="*/ 22536 w 43256"/>
              <a:gd name="connsiteY17" fmla="*/ 3189 h 50040"/>
              <a:gd name="connsiteX18" fmla="*/ 14036 w 43256"/>
              <a:gd name="connsiteY18" fmla="*/ 5051 h 50040"/>
              <a:gd name="connsiteX19" fmla="*/ 15336 w 43256"/>
              <a:gd name="connsiteY19" fmla="*/ 6399 h 50040"/>
              <a:gd name="connsiteX20" fmla="*/ 4163 w 43256"/>
              <a:gd name="connsiteY20" fmla="*/ 15648 h 50040"/>
              <a:gd name="connsiteX21" fmla="*/ 3936 w 43256"/>
              <a:gd name="connsiteY21" fmla="*/ 14229 h 50040"/>
              <a:gd name="connsiteX0" fmla="*/ 3936 w 43256"/>
              <a:gd name="connsiteY0" fmla="*/ 14229 h 50489"/>
              <a:gd name="connsiteX1" fmla="*/ 5659 w 43256"/>
              <a:gd name="connsiteY1" fmla="*/ 6766 h 50489"/>
              <a:gd name="connsiteX2" fmla="*/ 14041 w 43256"/>
              <a:gd name="connsiteY2" fmla="*/ 5061 h 50489"/>
              <a:gd name="connsiteX3" fmla="*/ 22492 w 43256"/>
              <a:gd name="connsiteY3" fmla="*/ 3291 h 50489"/>
              <a:gd name="connsiteX4" fmla="*/ 25785 w 43256"/>
              <a:gd name="connsiteY4" fmla="*/ 59 h 50489"/>
              <a:gd name="connsiteX5" fmla="*/ 29869 w 43256"/>
              <a:gd name="connsiteY5" fmla="*/ 2340 h 50489"/>
              <a:gd name="connsiteX6" fmla="*/ 35499 w 43256"/>
              <a:gd name="connsiteY6" fmla="*/ 549 h 50489"/>
              <a:gd name="connsiteX7" fmla="*/ 38354 w 43256"/>
              <a:gd name="connsiteY7" fmla="*/ 5435 h 50489"/>
              <a:gd name="connsiteX8" fmla="*/ 42018 w 43256"/>
              <a:gd name="connsiteY8" fmla="*/ 10177 h 50489"/>
              <a:gd name="connsiteX9" fmla="*/ 41854 w 43256"/>
              <a:gd name="connsiteY9" fmla="*/ 15319 h 50489"/>
              <a:gd name="connsiteX10" fmla="*/ 43052 w 43256"/>
              <a:gd name="connsiteY10" fmla="*/ 23181 h 50489"/>
              <a:gd name="connsiteX11" fmla="*/ 37440 w 43256"/>
              <a:gd name="connsiteY11" fmla="*/ 30063 h 50489"/>
              <a:gd name="connsiteX12" fmla="*/ 35431 w 43256"/>
              <a:gd name="connsiteY12" fmla="*/ 35960 h 50489"/>
              <a:gd name="connsiteX13" fmla="*/ 28591 w 43256"/>
              <a:gd name="connsiteY13" fmla="*/ 36674 h 50489"/>
              <a:gd name="connsiteX14" fmla="*/ 23703 w 43256"/>
              <a:gd name="connsiteY14" fmla="*/ 42965 h 50489"/>
              <a:gd name="connsiteX15" fmla="*/ 16516 w 43256"/>
              <a:gd name="connsiteY15" fmla="*/ 39125 h 50489"/>
              <a:gd name="connsiteX16" fmla="*/ 5840 w 43256"/>
              <a:gd name="connsiteY16" fmla="*/ 35331 h 50489"/>
              <a:gd name="connsiteX17" fmla="*/ 1146 w 43256"/>
              <a:gd name="connsiteY17" fmla="*/ 31109 h 50489"/>
              <a:gd name="connsiteX18" fmla="*/ 2149 w 43256"/>
              <a:gd name="connsiteY18" fmla="*/ 25410 h 50489"/>
              <a:gd name="connsiteX19" fmla="*/ 31 w 43256"/>
              <a:gd name="connsiteY19" fmla="*/ 19563 h 50489"/>
              <a:gd name="connsiteX20" fmla="*/ 3899 w 43256"/>
              <a:gd name="connsiteY20" fmla="*/ 14366 h 50489"/>
              <a:gd name="connsiteX21" fmla="*/ 3936 w 43256"/>
              <a:gd name="connsiteY21" fmla="*/ 14229 h 50489"/>
              <a:gd name="connsiteX0" fmla="*/ 716050 w 2304548"/>
              <a:gd name="connsiteY0" fmla="*/ 1729771 h 1802245"/>
              <a:gd name="connsiteX1" fmla="*/ 673215 w 2304548"/>
              <a:gd name="connsiteY1" fmla="*/ 1772606 h 1802245"/>
              <a:gd name="connsiteX2" fmla="*/ 630380 w 2304548"/>
              <a:gd name="connsiteY2" fmla="*/ 1729771 h 1802245"/>
              <a:gd name="connsiteX3" fmla="*/ 673215 w 2304548"/>
              <a:gd name="connsiteY3" fmla="*/ 1686936 h 1802245"/>
              <a:gd name="connsiteX4" fmla="*/ 716050 w 2304548"/>
              <a:gd name="connsiteY4" fmla="*/ 1729771 h 1802245"/>
              <a:gd name="connsiteX0" fmla="*/ 977573 w 2304548"/>
              <a:gd name="connsiteY0" fmla="*/ 1032579 h 1802245"/>
              <a:gd name="connsiteX1" fmla="*/ 699023 w 2304548"/>
              <a:gd name="connsiteY1" fmla="*/ 1763567 h 1802245"/>
              <a:gd name="connsiteX2" fmla="*/ 613354 w 2304548"/>
              <a:gd name="connsiteY2" fmla="*/ 1677898 h 1802245"/>
              <a:gd name="connsiteX3" fmla="*/ 989535 w 2304548"/>
              <a:gd name="connsiteY3" fmla="*/ 715929 h 1802245"/>
              <a:gd name="connsiteX4" fmla="*/ 977573 w 2304548"/>
              <a:gd name="connsiteY4" fmla="*/ 1032579 h 1802245"/>
              <a:gd name="connsiteX0" fmla="*/ 862918 w 2304548"/>
              <a:gd name="connsiteY0" fmla="*/ 1132604 h 1802245"/>
              <a:gd name="connsiteX1" fmla="*/ 812995 w 2304548"/>
              <a:gd name="connsiteY1" fmla="*/ 1189671 h 1802245"/>
              <a:gd name="connsiteX2" fmla="*/ 829748 w 2304548"/>
              <a:gd name="connsiteY2" fmla="*/ 1170704 h 1802245"/>
              <a:gd name="connsiteX3" fmla="*/ 815377 w 2304548"/>
              <a:gd name="connsiteY3" fmla="*/ 975526 h 1802245"/>
              <a:gd name="connsiteX4" fmla="*/ 862918 w 2304548"/>
              <a:gd name="connsiteY4" fmla="*/ 1132604 h 1802245"/>
              <a:gd name="connsiteX0" fmla="*/ 4729 w 43256"/>
              <a:gd name="connsiteY0" fmla="*/ 26036 h 50489"/>
              <a:gd name="connsiteX1" fmla="*/ 2196 w 43256"/>
              <a:gd name="connsiteY1" fmla="*/ 25239 h 50489"/>
              <a:gd name="connsiteX2" fmla="*/ 6964 w 43256"/>
              <a:gd name="connsiteY2" fmla="*/ 34758 h 50489"/>
              <a:gd name="connsiteX3" fmla="*/ 5856 w 43256"/>
              <a:gd name="connsiteY3" fmla="*/ 35139 h 50489"/>
              <a:gd name="connsiteX4" fmla="*/ 16514 w 43256"/>
              <a:gd name="connsiteY4" fmla="*/ 38949 h 50489"/>
              <a:gd name="connsiteX5" fmla="*/ 15846 w 43256"/>
              <a:gd name="connsiteY5" fmla="*/ 37209 h 50489"/>
              <a:gd name="connsiteX6" fmla="*/ 28863 w 43256"/>
              <a:gd name="connsiteY6" fmla="*/ 34610 h 50489"/>
              <a:gd name="connsiteX7" fmla="*/ 28596 w 43256"/>
              <a:gd name="connsiteY7" fmla="*/ 36519 h 50489"/>
              <a:gd name="connsiteX8" fmla="*/ 34165 w 43256"/>
              <a:gd name="connsiteY8" fmla="*/ 22813 h 50489"/>
              <a:gd name="connsiteX9" fmla="*/ 37416 w 43256"/>
              <a:gd name="connsiteY9" fmla="*/ 29949 h 50489"/>
              <a:gd name="connsiteX10" fmla="*/ 41834 w 43256"/>
              <a:gd name="connsiteY10" fmla="*/ 15213 h 50489"/>
              <a:gd name="connsiteX11" fmla="*/ 40386 w 43256"/>
              <a:gd name="connsiteY11" fmla="*/ 17889 h 50489"/>
              <a:gd name="connsiteX12" fmla="*/ 38360 w 43256"/>
              <a:gd name="connsiteY12" fmla="*/ 5285 h 50489"/>
              <a:gd name="connsiteX13" fmla="*/ 38436 w 43256"/>
              <a:gd name="connsiteY13" fmla="*/ 6549 h 50489"/>
              <a:gd name="connsiteX14" fmla="*/ 29114 w 43256"/>
              <a:gd name="connsiteY14" fmla="*/ 3811 h 50489"/>
              <a:gd name="connsiteX15" fmla="*/ 29856 w 43256"/>
              <a:gd name="connsiteY15" fmla="*/ 2199 h 50489"/>
              <a:gd name="connsiteX16" fmla="*/ 22177 w 43256"/>
              <a:gd name="connsiteY16" fmla="*/ 4579 h 50489"/>
              <a:gd name="connsiteX17" fmla="*/ 22536 w 43256"/>
              <a:gd name="connsiteY17" fmla="*/ 3189 h 50489"/>
              <a:gd name="connsiteX18" fmla="*/ 14036 w 43256"/>
              <a:gd name="connsiteY18" fmla="*/ 5051 h 50489"/>
              <a:gd name="connsiteX19" fmla="*/ 15336 w 43256"/>
              <a:gd name="connsiteY19" fmla="*/ 6399 h 50489"/>
              <a:gd name="connsiteX20" fmla="*/ 4163 w 43256"/>
              <a:gd name="connsiteY20" fmla="*/ 15648 h 50489"/>
              <a:gd name="connsiteX21" fmla="*/ 3936 w 43256"/>
              <a:gd name="connsiteY21" fmla="*/ 14229 h 5048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16050 w 2304548"/>
              <a:gd name="connsiteY0" fmla="*/ 1729771 h 1772606"/>
              <a:gd name="connsiteX1" fmla="*/ 673215 w 2304548"/>
              <a:gd name="connsiteY1" fmla="*/ 1772606 h 1772606"/>
              <a:gd name="connsiteX2" fmla="*/ 630380 w 2304548"/>
              <a:gd name="connsiteY2" fmla="*/ 1729771 h 1772606"/>
              <a:gd name="connsiteX3" fmla="*/ 673215 w 2304548"/>
              <a:gd name="connsiteY3" fmla="*/ 1686936 h 1772606"/>
              <a:gd name="connsiteX4" fmla="*/ 716050 w 2304548"/>
              <a:gd name="connsiteY4" fmla="*/ 1729771 h 1772606"/>
              <a:gd name="connsiteX0" fmla="*/ 977573 w 2304548"/>
              <a:gd name="connsiteY0" fmla="*/ 1032579 h 1772606"/>
              <a:gd name="connsiteX1" fmla="*/ 699023 w 2304548"/>
              <a:gd name="connsiteY1" fmla="*/ 1763567 h 1772606"/>
              <a:gd name="connsiteX2" fmla="*/ 791948 w 2304548"/>
              <a:gd name="connsiteY2" fmla="*/ 989717 h 1772606"/>
              <a:gd name="connsiteX3" fmla="*/ 989535 w 2304548"/>
              <a:gd name="connsiteY3" fmla="*/ 715929 h 1772606"/>
              <a:gd name="connsiteX4" fmla="*/ 977573 w 2304548"/>
              <a:gd name="connsiteY4" fmla="*/ 1032579 h 1772606"/>
              <a:gd name="connsiteX0" fmla="*/ 862918 w 2304548"/>
              <a:gd name="connsiteY0" fmla="*/ 1132604 h 1772606"/>
              <a:gd name="connsiteX1" fmla="*/ 812995 w 2304548"/>
              <a:gd name="connsiteY1" fmla="*/ 1189671 h 1772606"/>
              <a:gd name="connsiteX2" fmla="*/ 829748 w 2304548"/>
              <a:gd name="connsiteY2" fmla="*/ 1170704 h 1772606"/>
              <a:gd name="connsiteX3" fmla="*/ 815377 w 2304548"/>
              <a:gd name="connsiteY3" fmla="*/ 975526 h 1772606"/>
              <a:gd name="connsiteX4" fmla="*/ 862918 w 2304548"/>
              <a:gd name="connsiteY4" fmla="*/ 1132604 h 1772606"/>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50831"/>
              <a:gd name="connsiteX1" fmla="*/ 5659 w 43256"/>
              <a:gd name="connsiteY1" fmla="*/ 6766 h 50831"/>
              <a:gd name="connsiteX2" fmla="*/ 14041 w 43256"/>
              <a:gd name="connsiteY2" fmla="*/ 5061 h 50831"/>
              <a:gd name="connsiteX3" fmla="*/ 22492 w 43256"/>
              <a:gd name="connsiteY3" fmla="*/ 3291 h 50831"/>
              <a:gd name="connsiteX4" fmla="*/ 25785 w 43256"/>
              <a:gd name="connsiteY4" fmla="*/ 59 h 50831"/>
              <a:gd name="connsiteX5" fmla="*/ 29869 w 43256"/>
              <a:gd name="connsiteY5" fmla="*/ 2340 h 50831"/>
              <a:gd name="connsiteX6" fmla="*/ 35499 w 43256"/>
              <a:gd name="connsiteY6" fmla="*/ 549 h 50831"/>
              <a:gd name="connsiteX7" fmla="*/ 38354 w 43256"/>
              <a:gd name="connsiteY7" fmla="*/ 5435 h 50831"/>
              <a:gd name="connsiteX8" fmla="*/ 42018 w 43256"/>
              <a:gd name="connsiteY8" fmla="*/ 10177 h 50831"/>
              <a:gd name="connsiteX9" fmla="*/ 41854 w 43256"/>
              <a:gd name="connsiteY9" fmla="*/ 15319 h 50831"/>
              <a:gd name="connsiteX10" fmla="*/ 43052 w 43256"/>
              <a:gd name="connsiteY10" fmla="*/ 23181 h 50831"/>
              <a:gd name="connsiteX11" fmla="*/ 37440 w 43256"/>
              <a:gd name="connsiteY11" fmla="*/ 30063 h 50831"/>
              <a:gd name="connsiteX12" fmla="*/ 35431 w 43256"/>
              <a:gd name="connsiteY12" fmla="*/ 35960 h 50831"/>
              <a:gd name="connsiteX13" fmla="*/ 28591 w 43256"/>
              <a:gd name="connsiteY13" fmla="*/ 36674 h 50831"/>
              <a:gd name="connsiteX14" fmla="*/ 23703 w 43256"/>
              <a:gd name="connsiteY14" fmla="*/ 42965 h 50831"/>
              <a:gd name="connsiteX15" fmla="*/ 16516 w 43256"/>
              <a:gd name="connsiteY15" fmla="*/ 39125 h 50831"/>
              <a:gd name="connsiteX16" fmla="*/ 5840 w 43256"/>
              <a:gd name="connsiteY16" fmla="*/ 35331 h 50831"/>
              <a:gd name="connsiteX17" fmla="*/ 1146 w 43256"/>
              <a:gd name="connsiteY17" fmla="*/ 31109 h 50831"/>
              <a:gd name="connsiteX18" fmla="*/ 2149 w 43256"/>
              <a:gd name="connsiteY18" fmla="*/ 25410 h 50831"/>
              <a:gd name="connsiteX19" fmla="*/ 31 w 43256"/>
              <a:gd name="connsiteY19" fmla="*/ 19563 h 50831"/>
              <a:gd name="connsiteX20" fmla="*/ 3899 w 43256"/>
              <a:gd name="connsiteY20" fmla="*/ 14366 h 50831"/>
              <a:gd name="connsiteX21" fmla="*/ 3936 w 43256"/>
              <a:gd name="connsiteY21" fmla="*/ 14229 h 50831"/>
              <a:gd name="connsiteX0" fmla="*/ 1075619 w 2304548"/>
              <a:gd name="connsiteY0" fmla="*/ 1096359 h 1814425"/>
              <a:gd name="connsiteX1" fmla="*/ 673215 w 2304548"/>
              <a:gd name="connsiteY1" fmla="*/ 1772606 h 1814425"/>
              <a:gd name="connsiteX2" fmla="*/ 630380 w 2304548"/>
              <a:gd name="connsiteY2" fmla="*/ 1729771 h 1814425"/>
              <a:gd name="connsiteX3" fmla="*/ 673215 w 2304548"/>
              <a:gd name="connsiteY3" fmla="*/ 1686936 h 1814425"/>
              <a:gd name="connsiteX4" fmla="*/ 1075619 w 2304548"/>
              <a:gd name="connsiteY4" fmla="*/ 1096359 h 1814425"/>
              <a:gd name="connsiteX0" fmla="*/ 977573 w 2304548"/>
              <a:gd name="connsiteY0" fmla="*/ 1032579 h 1814425"/>
              <a:gd name="connsiteX1" fmla="*/ 699023 w 2304548"/>
              <a:gd name="connsiteY1" fmla="*/ 1763567 h 1814425"/>
              <a:gd name="connsiteX2" fmla="*/ 791948 w 2304548"/>
              <a:gd name="connsiteY2" fmla="*/ 989717 h 1814425"/>
              <a:gd name="connsiteX3" fmla="*/ 989535 w 2304548"/>
              <a:gd name="connsiteY3" fmla="*/ 715929 h 1814425"/>
              <a:gd name="connsiteX4" fmla="*/ 977573 w 2304548"/>
              <a:gd name="connsiteY4" fmla="*/ 1032579 h 1814425"/>
              <a:gd name="connsiteX0" fmla="*/ 862918 w 2304548"/>
              <a:gd name="connsiteY0" fmla="*/ 1132604 h 1814425"/>
              <a:gd name="connsiteX1" fmla="*/ 812995 w 2304548"/>
              <a:gd name="connsiteY1" fmla="*/ 1189671 h 1814425"/>
              <a:gd name="connsiteX2" fmla="*/ 829748 w 2304548"/>
              <a:gd name="connsiteY2" fmla="*/ 1170704 h 1814425"/>
              <a:gd name="connsiteX3" fmla="*/ 815377 w 2304548"/>
              <a:gd name="connsiteY3" fmla="*/ 975526 h 1814425"/>
              <a:gd name="connsiteX4" fmla="*/ 862918 w 2304548"/>
              <a:gd name="connsiteY4" fmla="*/ 1132604 h 1814425"/>
              <a:gd name="connsiteX0" fmla="*/ 4729 w 43256"/>
              <a:gd name="connsiteY0" fmla="*/ 26036 h 50831"/>
              <a:gd name="connsiteX1" fmla="*/ 2196 w 43256"/>
              <a:gd name="connsiteY1" fmla="*/ 25239 h 50831"/>
              <a:gd name="connsiteX2" fmla="*/ 6964 w 43256"/>
              <a:gd name="connsiteY2" fmla="*/ 34758 h 50831"/>
              <a:gd name="connsiteX3" fmla="*/ 5856 w 43256"/>
              <a:gd name="connsiteY3" fmla="*/ 35139 h 50831"/>
              <a:gd name="connsiteX4" fmla="*/ 16514 w 43256"/>
              <a:gd name="connsiteY4" fmla="*/ 38949 h 50831"/>
              <a:gd name="connsiteX5" fmla="*/ 15846 w 43256"/>
              <a:gd name="connsiteY5" fmla="*/ 37209 h 50831"/>
              <a:gd name="connsiteX6" fmla="*/ 28863 w 43256"/>
              <a:gd name="connsiteY6" fmla="*/ 34610 h 50831"/>
              <a:gd name="connsiteX7" fmla="*/ 28596 w 43256"/>
              <a:gd name="connsiteY7" fmla="*/ 36519 h 50831"/>
              <a:gd name="connsiteX8" fmla="*/ 34165 w 43256"/>
              <a:gd name="connsiteY8" fmla="*/ 22813 h 50831"/>
              <a:gd name="connsiteX9" fmla="*/ 37416 w 43256"/>
              <a:gd name="connsiteY9" fmla="*/ 29949 h 50831"/>
              <a:gd name="connsiteX10" fmla="*/ 41834 w 43256"/>
              <a:gd name="connsiteY10" fmla="*/ 15213 h 50831"/>
              <a:gd name="connsiteX11" fmla="*/ 40386 w 43256"/>
              <a:gd name="connsiteY11" fmla="*/ 17889 h 50831"/>
              <a:gd name="connsiteX12" fmla="*/ 38360 w 43256"/>
              <a:gd name="connsiteY12" fmla="*/ 5285 h 50831"/>
              <a:gd name="connsiteX13" fmla="*/ 38436 w 43256"/>
              <a:gd name="connsiteY13" fmla="*/ 6549 h 50831"/>
              <a:gd name="connsiteX14" fmla="*/ 29114 w 43256"/>
              <a:gd name="connsiteY14" fmla="*/ 3811 h 50831"/>
              <a:gd name="connsiteX15" fmla="*/ 29856 w 43256"/>
              <a:gd name="connsiteY15" fmla="*/ 2199 h 50831"/>
              <a:gd name="connsiteX16" fmla="*/ 22177 w 43256"/>
              <a:gd name="connsiteY16" fmla="*/ 4579 h 50831"/>
              <a:gd name="connsiteX17" fmla="*/ 22536 w 43256"/>
              <a:gd name="connsiteY17" fmla="*/ 3189 h 50831"/>
              <a:gd name="connsiteX18" fmla="*/ 14036 w 43256"/>
              <a:gd name="connsiteY18" fmla="*/ 5051 h 50831"/>
              <a:gd name="connsiteX19" fmla="*/ 15336 w 43256"/>
              <a:gd name="connsiteY19" fmla="*/ 6399 h 50831"/>
              <a:gd name="connsiteX20" fmla="*/ 4163 w 43256"/>
              <a:gd name="connsiteY20" fmla="*/ 15648 h 50831"/>
              <a:gd name="connsiteX21" fmla="*/ 3936 w 43256"/>
              <a:gd name="connsiteY21" fmla="*/ 14229 h 50831"/>
              <a:gd name="connsiteX0" fmla="*/ 3936 w 43256"/>
              <a:gd name="connsiteY0" fmla="*/ 14229 h 50831"/>
              <a:gd name="connsiteX1" fmla="*/ 5659 w 43256"/>
              <a:gd name="connsiteY1" fmla="*/ 6766 h 50831"/>
              <a:gd name="connsiteX2" fmla="*/ 14041 w 43256"/>
              <a:gd name="connsiteY2" fmla="*/ 5061 h 50831"/>
              <a:gd name="connsiteX3" fmla="*/ 22492 w 43256"/>
              <a:gd name="connsiteY3" fmla="*/ 3291 h 50831"/>
              <a:gd name="connsiteX4" fmla="*/ 25785 w 43256"/>
              <a:gd name="connsiteY4" fmla="*/ 59 h 50831"/>
              <a:gd name="connsiteX5" fmla="*/ 29869 w 43256"/>
              <a:gd name="connsiteY5" fmla="*/ 2340 h 50831"/>
              <a:gd name="connsiteX6" fmla="*/ 35499 w 43256"/>
              <a:gd name="connsiteY6" fmla="*/ 549 h 50831"/>
              <a:gd name="connsiteX7" fmla="*/ 38354 w 43256"/>
              <a:gd name="connsiteY7" fmla="*/ 5435 h 50831"/>
              <a:gd name="connsiteX8" fmla="*/ 42018 w 43256"/>
              <a:gd name="connsiteY8" fmla="*/ 10177 h 50831"/>
              <a:gd name="connsiteX9" fmla="*/ 41854 w 43256"/>
              <a:gd name="connsiteY9" fmla="*/ 15319 h 50831"/>
              <a:gd name="connsiteX10" fmla="*/ 43052 w 43256"/>
              <a:gd name="connsiteY10" fmla="*/ 23181 h 50831"/>
              <a:gd name="connsiteX11" fmla="*/ 37440 w 43256"/>
              <a:gd name="connsiteY11" fmla="*/ 30063 h 50831"/>
              <a:gd name="connsiteX12" fmla="*/ 35431 w 43256"/>
              <a:gd name="connsiteY12" fmla="*/ 35960 h 50831"/>
              <a:gd name="connsiteX13" fmla="*/ 28591 w 43256"/>
              <a:gd name="connsiteY13" fmla="*/ 36674 h 50831"/>
              <a:gd name="connsiteX14" fmla="*/ 23703 w 43256"/>
              <a:gd name="connsiteY14" fmla="*/ 42965 h 50831"/>
              <a:gd name="connsiteX15" fmla="*/ 16516 w 43256"/>
              <a:gd name="connsiteY15" fmla="*/ 39125 h 50831"/>
              <a:gd name="connsiteX16" fmla="*/ 5840 w 43256"/>
              <a:gd name="connsiteY16" fmla="*/ 35331 h 50831"/>
              <a:gd name="connsiteX17" fmla="*/ 1146 w 43256"/>
              <a:gd name="connsiteY17" fmla="*/ 31109 h 50831"/>
              <a:gd name="connsiteX18" fmla="*/ 2149 w 43256"/>
              <a:gd name="connsiteY18" fmla="*/ 25410 h 50831"/>
              <a:gd name="connsiteX19" fmla="*/ 31 w 43256"/>
              <a:gd name="connsiteY19" fmla="*/ 19563 h 50831"/>
              <a:gd name="connsiteX20" fmla="*/ 3899 w 43256"/>
              <a:gd name="connsiteY20" fmla="*/ 14366 h 50831"/>
              <a:gd name="connsiteX21" fmla="*/ 3936 w 43256"/>
              <a:gd name="connsiteY21" fmla="*/ 14229 h 50831"/>
              <a:gd name="connsiteX0" fmla="*/ 1075619 w 2304548"/>
              <a:gd name="connsiteY0" fmla="*/ 1096359 h 1814425"/>
              <a:gd name="connsiteX1" fmla="*/ 673215 w 2304548"/>
              <a:gd name="connsiteY1" fmla="*/ 1772606 h 1814425"/>
              <a:gd name="connsiteX2" fmla="*/ 630380 w 2304548"/>
              <a:gd name="connsiteY2" fmla="*/ 1729771 h 1814425"/>
              <a:gd name="connsiteX3" fmla="*/ 673215 w 2304548"/>
              <a:gd name="connsiteY3" fmla="*/ 1686936 h 1814425"/>
              <a:gd name="connsiteX4" fmla="*/ 1075619 w 2304548"/>
              <a:gd name="connsiteY4" fmla="*/ 1096359 h 1814425"/>
              <a:gd name="connsiteX0" fmla="*/ 977573 w 2304548"/>
              <a:gd name="connsiteY0" fmla="*/ 1032579 h 1814425"/>
              <a:gd name="connsiteX1" fmla="*/ 1222898 w 2304548"/>
              <a:gd name="connsiteY1" fmla="*/ 1087292 h 1814425"/>
              <a:gd name="connsiteX2" fmla="*/ 791948 w 2304548"/>
              <a:gd name="connsiteY2" fmla="*/ 989717 h 1814425"/>
              <a:gd name="connsiteX3" fmla="*/ 989535 w 2304548"/>
              <a:gd name="connsiteY3" fmla="*/ 715929 h 1814425"/>
              <a:gd name="connsiteX4" fmla="*/ 977573 w 2304548"/>
              <a:gd name="connsiteY4" fmla="*/ 1032579 h 1814425"/>
              <a:gd name="connsiteX0" fmla="*/ 862918 w 2304548"/>
              <a:gd name="connsiteY0" fmla="*/ 1132604 h 1814425"/>
              <a:gd name="connsiteX1" fmla="*/ 812995 w 2304548"/>
              <a:gd name="connsiteY1" fmla="*/ 1189671 h 1814425"/>
              <a:gd name="connsiteX2" fmla="*/ 829748 w 2304548"/>
              <a:gd name="connsiteY2" fmla="*/ 1170704 h 1814425"/>
              <a:gd name="connsiteX3" fmla="*/ 815377 w 2304548"/>
              <a:gd name="connsiteY3" fmla="*/ 975526 h 1814425"/>
              <a:gd name="connsiteX4" fmla="*/ 862918 w 2304548"/>
              <a:gd name="connsiteY4" fmla="*/ 1132604 h 1814425"/>
              <a:gd name="connsiteX0" fmla="*/ 4729 w 43256"/>
              <a:gd name="connsiteY0" fmla="*/ 26036 h 50831"/>
              <a:gd name="connsiteX1" fmla="*/ 2196 w 43256"/>
              <a:gd name="connsiteY1" fmla="*/ 25239 h 50831"/>
              <a:gd name="connsiteX2" fmla="*/ 6964 w 43256"/>
              <a:gd name="connsiteY2" fmla="*/ 34758 h 50831"/>
              <a:gd name="connsiteX3" fmla="*/ 5856 w 43256"/>
              <a:gd name="connsiteY3" fmla="*/ 35139 h 50831"/>
              <a:gd name="connsiteX4" fmla="*/ 16514 w 43256"/>
              <a:gd name="connsiteY4" fmla="*/ 38949 h 50831"/>
              <a:gd name="connsiteX5" fmla="*/ 15846 w 43256"/>
              <a:gd name="connsiteY5" fmla="*/ 37209 h 50831"/>
              <a:gd name="connsiteX6" fmla="*/ 28863 w 43256"/>
              <a:gd name="connsiteY6" fmla="*/ 34610 h 50831"/>
              <a:gd name="connsiteX7" fmla="*/ 28596 w 43256"/>
              <a:gd name="connsiteY7" fmla="*/ 36519 h 50831"/>
              <a:gd name="connsiteX8" fmla="*/ 34165 w 43256"/>
              <a:gd name="connsiteY8" fmla="*/ 22813 h 50831"/>
              <a:gd name="connsiteX9" fmla="*/ 37416 w 43256"/>
              <a:gd name="connsiteY9" fmla="*/ 29949 h 50831"/>
              <a:gd name="connsiteX10" fmla="*/ 41834 w 43256"/>
              <a:gd name="connsiteY10" fmla="*/ 15213 h 50831"/>
              <a:gd name="connsiteX11" fmla="*/ 40386 w 43256"/>
              <a:gd name="connsiteY11" fmla="*/ 17889 h 50831"/>
              <a:gd name="connsiteX12" fmla="*/ 38360 w 43256"/>
              <a:gd name="connsiteY12" fmla="*/ 5285 h 50831"/>
              <a:gd name="connsiteX13" fmla="*/ 38436 w 43256"/>
              <a:gd name="connsiteY13" fmla="*/ 6549 h 50831"/>
              <a:gd name="connsiteX14" fmla="*/ 29114 w 43256"/>
              <a:gd name="connsiteY14" fmla="*/ 3811 h 50831"/>
              <a:gd name="connsiteX15" fmla="*/ 29856 w 43256"/>
              <a:gd name="connsiteY15" fmla="*/ 2199 h 50831"/>
              <a:gd name="connsiteX16" fmla="*/ 22177 w 43256"/>
              <a:gd name="connsiteY16" fmla="*/ 4579 h 50831"/>
              <a:gd name="connsiteX17" fmla="*/ 22536 w 43256"/>
              <a:gd name="connsiteY17" fmla="*/ 3189 h 50831"/>
              <a:gd name="connsiteX18" fmla="*/ 14036 w 43256"/>
              <a:gd name="connsiteY18" fmla="*/ 5051 h 50831"/>
              <a:gd name="connsiteX19" fmla="*/ 15336 w 43256"/>
              <a:gd name="connsiteY19" fmla="*/ 6399 h 50831"/>
              <a:gd name="connsiteX20" fmla="*/ 4163 w 43256"/>
              <a:gd name="connsiteY20" fmla="*/ 15648 h 50831"/>
              <a:gd name="connsiteX21" fmla="*/ 3936 w 43256"/>
              <a:gd name="connsiteY21" fmla="*/ 14229 h 50831"/>
              <a:gd name="connsiteX0" fmla="*/ 3936 w 43256"/>
              <a:gd name="connsiteY0" fmla="*/ 14229 h 50831"/>
              <a:gd name="connsiteX1" fmla="*/ 5659 w 43256"/>
              <a:gd name="connsiteY1" fmla="*/ 6766 h 50831"/>
              <a:gd name="connsiteX2" fmla="*/ 14041 w 43256"/>
              <a:gd name="connsiteY2" fmla="*/ 5061 h 50831"/>
              <a:gd name="connsiteX3" fmla="*/ 22492 w 43256"/>
              <a:gd name="connsiteY3" fmla="*/ 3291 h 50831"/>
              <a:gd name="connsiteX4" fmla="*/ 25785 w 43256"/>
              <a:gd name="connsiteY4" fmla="*/ 59 h 50831"/>
              <a:gd name="connsiteX5" fmla="*/ 29869 w 43256"/>
              <a:gd name="connsiteY5" fmla="*/ 2340 h 50831"/>
              <a:gd name="connsiteX6" fmla="*/ 35499 w 43256"/>
              <a:gd name="connsiteY6" fmla="*/ 549 h 50831"/>
              <a:gd name="connsiteX7" fmla="*/ 38354 w 43256"/>
              <a:gd name="connsiteY7" fmla="*/ 5435 h 50831"/>
              <a:gd name="connsiteX8" fmla="*/ 42018 w 43256"/>
              <a:gd name="connsiteY8" fmla="*/ 10177 h 50831"/>
              <a:gd name="connsiteX9" fmla="*/ 41854 w 43256"/>
              <a:gd name="connsiteY9" fmla="*/ 15319 h 50831"/>
              <a:gd name="connsiteX10" fmla="*/ 43052 w 43256"/>
              <a:gd name="connsiteY10" fmla="*/ 23181 h 50831"/>
              <a:gd name="connsiteX11" fmla="*/ 37440 w 43256"/>
              <a:gd name="connsiteY11" fmla="*/ 30063 h 50831"/>
              <a:gd name="connsiteX12" fmla="*/ 35431 w 43256"/>
              <a:gd name="connsiteY12" fmla="*/ 35960 h 50831"/>
              <a:gd name="connsiteX13" fmla="*/ 28591 w 43256"/>
              <a:gd name="connsiteY13" fmla="*/ 36674 h 50831"/>
              <a:gd name="connsiteX14" fmla="*/ 23703 w 43256"/>
              <a:gd name="connsiteY14" fmla="*/ 42965 h 50831"/>
              <a:gd name="connsiteX15" fmla="*/ 16516 w 43256"/>
              <a:gd name="connsiteY15" fmla="*/ 39125 h 50831"/>
              <a:gd name="connsiteX16" fmla="*/ 5840 w 43256"/>
              <a:gd name="connsiteY16" fmla="*/ 35331 h 50831"/>
              <a:gd name="connsiteX17" fmla="*/ 1146 w 43256"/>
              <a:gd name="connsiteY17" fmla="*/ 31109 h 50831"/>
              <a:gd name="connsiteX18" fmla="*/ 2149 w 43256"/>
              <a:gd name="connsiteY18" fmla="*/ 25410 h 50831"/>
              <a:gd name="connsiteX19" fmla="*/ 31 w 43256"/>
              <a:gd name="connsiteY19" fmla="*/ 19563 h 50831"/>
              <a:gd name="connsiteX20" fmla="*/ 3899 w 43256"/>
              <a:gd name="connsiteY20" fmla="*/ 14366 h 50831"/>
              <a:gd name="connsiteX21" fmla="*/ 3936 w 43256"/>
              <a:gd name="connsiteY21" fmla="*/ 14229 h 50831"/>
              <a:gd name="connsiteX0" fmla="*/ 1075619 w 2304548"/>
              <a:gd name="connsiteY0" fmla="*/ 1096359 h 1814425"/>
              <a:gd name="connsiteX1" fmla="*/ 673215 w 2304548"/>
              <a:gd name="connsiteY1" fmla="*/ 1772606 h 1814425"/>
              <a:gd name="connsiteX2" fmla="*/ 630380 w 2304548"/>
              <a:gd name="connsiteY2" fmla="*/ 1729771 h 1814425"/>
              <a:gd name="connsiteX3" fmla="*/ 775608 w 2304548"/>
              <a:gd name="connsiteY3" fmla="*/ 905886 h 1814425"/>
              <a:gd name="connsiteX4" fmla="*/ 1075619 w 2304548"/>
              <a:gd name="connsiteY4" fmla="*/ 1096359 h 1814425"/>
              <a:gd name="connsiteX0" fmla="*/ 977573 w 2304548"/>
              <a:gd name="connsiteY0" fmla="*/ 1032579 h 1814425"/>
              <a:gd name="connsiteX1" fmla="*/ 1222898 w 2304548"/>
              <a:gd name="connsiteY1" fmla="*/ 1087292 h 1814425"/>
              <a:gd name="connsiteX2" fmla="*/ 791948 w 2304548"/>
              <a:gd name="connsiteY2" fmla="*/ 989717 h 1814425"/>
              <a:gd name="connsiteX3" fmla="*/ 989535 w 2304548"/>
              <a:gd name="connsiteY3" fmla="*/ 715929 h 1814425"/>
              <a:gd name="connsiteX4" fmla="*/ 977573 w 2304548"/>
              <a:gd name="connsiteY4" fmla="*/ 1032579 h 1814425"/>
              <a:gd name="connsiteX0" fmla="*/ 862918 w 2304548"/>
              <a:gd name="connsiteY0" fmla="*/ 1132604 h 1814425"/>
              <a:gd name="connsiteX1" fmla="*/ 812995 w 2304548"/>
              <a:gd name="connsiteY1" fmla="*/ 1189671 h 1814425"/>
              <a:gd name="connsiteX2" fmla="*/ 829748 w 2304548"/>
              <a:gd name="connsiteY2" fmla="*/ 1170704 h 1814425"/>
              <a:gd name="connsiteX3" fmla="*/ 815377 w 2304548"/>
              <a:gd name="connsiteY3" fmla="*/ 975526 h 1814425"/>
              <a:gd name="connsiteX4" fmla="*/ 862918 w 2304548"/>
              <a:gd name="connsiteY4" fmla="*/ 1132604 h 1814425"/>
              <a:gd name="connsiteX0" fmla="*/ 4729 w 43256"/>
              <a:gd name="connsiteY0" fmla="*/ 26036 h 50831"/>
              <a:gd name="connsiteX1" fmla="*/ 2196 w 43256"/>
              <a:gd name="connsiteY1" fmla="*/ 25239 h 50831"/>
              <a:gd name="connsiteX2" fmla="*/ 6964 w 43256"/>
              <a:gd name="connsiteY2" fmla="*/ 34758 h 50831"/>
              <a:gd name="connsiteX3" fmla="*/ 5856 w 43256"/>
              <a:gd name="connsiteY3" fmla="*/ 35139 h 50831"/>
              <a:gd name="connsiteX4" fmla="*/ 16514 w 43256"/>
              <a:gd name="connsiteY4" fmla="*/ 38949 h 50831"/>
              <a:gd name="connsiteX5" fmla="*/ 15846 w 43256"/>
              <a:gd name="connsiteY5" fmla="*/ 37209 h 50831"/>
              <a:gd name="connsiteX6" fmla="*/ 28863 w 43256"/>
              <a:gd name="connsiteY6" fmla="*/ 34610 h 50831"/>
              <a:gd name="connsiteX7" fmla="*/ 28596 w 43256"/>
              <a:gd name="connsiteY7" fmla="*/ 36519 h 50831"/>
              <a:gd name="connsiteX8" fmla="*/ 34165 w 43256"/>
              <a:gd name="connsiteY8" fmla="*/ 22813 h 50831"/>
              <a:gd name="connsiteX9" fmla="*/ 37416 w 43256"/>
              <a:gd name="connsiteY9" fmla="*/ 29949 h 50831"/>
              <a:gd name="connsiteX10" fmla="*/ 41834 w 43256"/>
              <a:gd name="connsiteY10" fmla="*/ 15213 h 50831"/>
              <a:gd name="connsiteX11" fmla="*/ 40386 w 43256"/>
              <a:gd name="connsiteY11" fmla="*/ 17889 h 50831"/>
              <a:gd name="connsiteX12" fmla="*/ 38360 w 43256"/>
              <a:gd name="connsiteY12" fmla="*/ 5285 h 50831"/>
              <a:gd name="connsiteX13" fmla="*/ 38436 w 43256"/>
              <a:gd name="connsiteY13" fmla="*/ 6549 h 50831"/>
              <a:gd name="connsiteX14" fmla="*/ 29114 w 43256"/>
              <a:gd name="connsiteY14" fmla="*/ 3811 h 50831"/>
              <a:gd name="connsiteX15" fmla="*/ 29856 w 43256"/>
              <a:gd name="connsiteY15" fmla="*/ 2199 h 50831"/>
              <a:gd name="connsiteX16" fmla="*/ 22177 w 43256"/>
              <a:gd name="connsiteY16" fmla="*/ 4579 h 50831"/>
              <a:gd name="connsiteX17" fmla="*/ 22536 w 43256"/>
              <a:gd name="connsiteY17" fmla="*/ 3189 h 50831"/>
              <a:gd name="connsiteX18" fmla="*/ 14036 w 43256"/>
              <a:gd name="connsiteY18" fmla="*/ 5051 h 50831"/>
              <a:gd name="connsiteX19" fmla="*/ 15336 w 43256"/>
              <a:gd name="connsiteY19" fmla="*/ 6399 h 50831"/>
              <a:gd name="connsiteX20" fmla="*/ 4163 w 43256"/>
              <a:gd name="connsiteY20" fmla="*/ 15648 h 50831"/>
              <a:gd name="connsiteX21" fmla="*/ 3936 w 43256"/>
              <a:gd name="connsiteY21" fmla="*/ 14229 h 50831"/>
              <a:gd name="connsiteX0" fmla="*/ 3936 w 43256"/>
              <a:gd name="connsiteY0" fmla="*/ 14229 h 49666"/>
              <a:gd name="connsiteX1" fmla="*/ 5659 w 43256"/>
              <a:gd name="connsiteY1" fmla="*/ 6766 h 49666"/>
              <a:gd name="connsiteX2" fmla="*/ 14041 w 43256"/>
              <a:gd name="connsiteY2" fmla="*/ 5061 h 49666"/>
              <a:gd name="connsiteX3" fmla="*/ 22492 w 43256"/>
              <a:gd name="connsiteY3" fmla="*/ 3291 h 49666"/>
              <a:gd name="connsiteX4" fmla="*/ 25785 w 43256"/>
              <a:gd name="connsiteY4" fmla="*/ 59 h 49666"/>
              <a:gd name="connsiteX5" fmla="*/ 29869 w 43256"/>
              <a:gd name="connsiteY5" fmla="*/ 2340 h 49666"/>
              <a:gd name="connsiteX6" fmla="*/ 35499 w 43256"/>
              <a:gd name="connsiteY6" fmla="*/ 549 h 49666"/>
              <a:gd name="connsiteX7" fmla="*/ 38354 w 43256"/>
              <a:gd name="connsiteY7" fmla="*/ 5435 h 49666"/>
              <a:gd name="connsiteX8" fmla="*/ 42018 w 43256"/>
              <a:gd name="connsiteY8" fmla="*/ 10177 h 49666"/>
              <a:gd name="connsiteX9" fmla="*/ 41854 w 43256"/>
              <a:gd name="connsiteY9" fmla="*/ 15319 h 49666"/>
              <a:gd name="connsiteX10" fmla="*/ 43052 w 43256"/>
              <a:gd name="connsiteY10" fmla="*/ 23181 h 49666"/>
              <a:gd name="connsiteX11" fmla="*/ 37440 w 43256"/>
              <a:gd name="connsiteY11" fmla="*/ 30063 h 49666"/>
              <a:gd name="connsiteX12" fmla="*/ 35431 w 43256"/>
              <a:gd name="connsiteY12" fmla="*/ 35960 h 49666"/>
              <a:gd name="connsiteX13" fmla="*/ 28591 w 43256"/>
              <a:gd name="connsiteY13" fmla="*/ 36674 h 49666"/>
              <a:gd name="connsiteX14" fmla="*/ 23703 w 43256"/>
              <a:gd name="connsiteY14" fmla="*/ 42965 h 49666"/>
              <a:gd name="connsiteX15" fmla="*/ 16516 w 43256"/>
              <a:gd name="connsiteY15" fmla="*/ 39125 h 49666"/>
              <a:gd name="connsiteX16" fmla="*/ 5840 w 43256"/>
              <a:gd name="connsiteY16" fmla="*/ 35331 h 49666"/>
              <a:gd name="connsiteX17" fmla="*/ 1146 w 43256"/>
              <a:gd name="connsiteY17" fmla="*/ 31109 h 49666"/>
              <a:gd name="connsiteX18" fmla="*/ 2149 w 43256"/>
              <a:gd name="connsiteY18" fmla="*/ 25410 h 49666"/>
              <a:gd name="connsiteX19" fmla="*/ 31 w 43256"/>
              <a:gd name="connsiteY19" fmla="*/ 19563 h 49666"/>
              <a:gd name="connsiteX20" fmla="*/ 3899 w 43256"/>
              <a:gd name="connsiteY20" fmla="*/ 14366 h 49666"/>
              <a:gd name="connsiteX21" fmla="*/ 3936 w 43256"/>
              <a:gd name="connsiteY21" fmla="*/ 14229 h 49666"/>
              <a:gd name="connsiteX0" fmla="*/ 1075619 w 2304548"/>
              <a:gd name="connsiteY0" fmla="*/ 1096359 h 1772824"/>
              <a:gd name="connsiteX1" fmla="*/ 673215 w 2304548"/>
              <a:gd name="connsiteY1" fmla="*/ 1772606 h 1772824"/>
              <a:gd name="connsiteX2" fmla="*/ 766112 w 2304548"/>
              <a:gd name="connsiteY2" fmla="*/ 1020159 h 1772824"/>
              <a:gd name="connsiteX3" fmla="*/ 775608 w 2304548"/>
              <a:gd name="connsiteY3" fmla="*/ 905886 h 1772824"/>
              <a:gd name="connsiteX4" fmla="*/ 1075619 w 2304548"/>
              <a:gd name="connsiteY4" fmla="*/ 1096359 h 1772824"/>
              <a:gd name="connsiteX0" fmla="*/ 977573 w 2304548"/>
              <a:gd name="connsiteY0" fmla="*/ 1032579 h 1772824"/>
              <a:gd name="connsiteX1" fmla="*/ 1222898 w 2304548"/>
              <a:gd name="connsiteY1" fmla="*/ 1087292 h 1772824"/>
              <a:gd name="connsiteX2" fmla="*/ 791948 w 2304548"/>
              <a:gd name="connsiteY2" fmla="*/ 989717 h 1772824"/>
              <a:gd name="connsiteX3" fmla="*/ 989535 w 2304548"/>
              <a:gd name="connsiteY3" fmla="*/ 715929 h 1772824"/>
              <a:gd name="connsiteX4" fmla="*/ 977573 w 2304548"/>
              <a:gd name="connsiteY4" fmla="*/ 1032579 h 1772824"/>
              <a:gd name="connsiteX0" fmla="*/ 862918 w 2304548"/>
              <a:gd name="connsiteY0" fmla="*/ 1132604 h 1772824"/>
              <a:gd name="connsiteX1" fmla="*/ 812995 w 2304548"/>
              <a:gd name="connsiteY1" fmla="*/ 1189671 h 1772824"/>
              <a:gd name="connsiteX2" fmla="*/ 829748 w 2304548"/>
              <a:gd name="connsiteY2" fmla="*/ 1170704 h 1772824"/>
              <a:gd name="connsiteX3" fmla="*/ 815377 w 2304548"/>
              <a:gd name="connsiteY3" fmla="*/ 975526 h 1772824"/>
              <a:gd name="connsiteX4" fmla="*/ 862918 w 2304548"/>
              <a:gd name="connsiteY4" fmla="*/ 1132604 h 1772824"/>
              <a:gd name="connsiteX0" fmla="*/ 4729 w 43256"/>
              <a:gd name="connsiteY0" fmla="*/ 26036 h 49666"/>
              <a:gd name="connsiteX1" fmla="*/ 2196 w 43256"/>
              <a:gd name="connsiteY1" fmla="*/ 25239 h 49666"/>
              <a:gd name="connsiteX2" fmla="*/ 6964 w 43256"/>
              <a:gd name="connsiteY2" fmla="*/ 34758 h 49666"/>
              <a:gd name="connsiteX3" fmla="*/ 5856 w 43256"/>
              <a:gd name="connsiteY3" fmla="*/ 35139 h 49666"/>
              <a:gd name="connsiteX4" fmla="*/ 16514 w 43256"/>
              <a:gd name="connsiteY4" fmla="*/ 38949 h 49666"/>
              <a:gd name="connsiteX5" fmla="*/ 15846 w 43256"/>
              <a:gd name="connsiteY5" fmla="*/ 37209 h 49666"/>
              <a:gd name="connsiteX6" fmla="*/ 28863 w 43256"/>
              <a:gd name="connsiteY6" fmla="*/ 34610 h 49666"/>
              <a:gd name="connsiteX7" fmla="*/ 28596 w 43256"/>
              <a:gd name="connsiteY7" fmla="*/ 36519 h 49666"/>
              <a:gd name="connsiteX8" fmla="*/ 34165 w 43256"/>
              <a:gd name="connsiteY8" fmla="*/ 22813 h 49666"/>
              <a:gd name="connsiteX9" fmla="*/ 37416 w 43256"/>
              <a:gd name="connsiteY9" fmla="*/ 29949 h 49666"/>
              <a:gd name="connsiteX10" fmla="*/ 41834 w 43256"/>
              <a:gd name="connsiteY10" fmla="*/ 15213 h 49666"/>
              <a:gd name="connsiteX11" fmla="*/ 40386 w 43256"/>
              <a:gd name="connsiteY11" fmla="*/ 17889 h 49666"/>
              <a:gd name="connsiteX12" fmla="*/ 38360 w 43256"/>
              <a:gd name="connsiteY12" fmla="*/ 5285 h 49666"/>
              <a:gd name="connsiteX13" fmla="*/ 38436 w 43256"/>
              <a:gd name="connsiteY13" fmla="*/ 6549 h 49666"/>
              <a:gd name="connsiteX14" fmla="*/ 29114 w 43256"/>
              <a:gd name="connsiteY14" fmla="*/ 3811 h 49666"/>
              <a:gd name="connsiteX15" fmla="*/ 29856 w 43256"/>
              <a:gd name="connsiteY15" fmla="*/ 2199 h 49666"/>
              <a:gd name="connsiteX16" fmla="*/ 22177 w 43256"/>
              <a:gd name="connsiteY16" fmla="*/ 4579 h 49666"/>
              <a:gd name="connsiteX17" fmla="*/ 22536 w 43256"/>
              <a:gd name="connsiteY17" fmla="*/ 3189 h 49666"/>
              <a:gd name="connsiteX18" fmla="*/ 14036 w 43256"/>
              <a:gd name="connsiteY18" fmla="*/ 5051 h 49666"/>
              <a:gd name="connsiteX19" fmla="*/ 15336 w 43256"/>
              <a:gd name="connsiteY19" fmla="*/ 6399 h 49666"/>
              <a:gd name="connsiteX20" fmla="*/ 4163 w 43256"/>
              <a:gd name="connsiteY20" fmla="*/ 15648 h 49666"/>
              <a:gd name="connsiteX21" fmla="*/ 3936 w 43256"/>
              <a:gd name="connsiteY21" fmla="*/ 14229 h 49666"/>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075619 w 2304548"/>
              <a:gd name="connsiteY0" fmla="*/ 1096359 h 1542699"/>
              <a:gd name="connsiteX1" fmla="*/ 1001828 w 2304548"/>
              <a:gd name="connsiteY1" fmla="*/ 1120144 h 1542699"/>
              <a:gd name="connsiteX2" fmla="*/ 766112 w 2304548"/>
              <a:gd name="connsiteY2" fmla="*/ 1020159 h 1542699"/>
              <a:gd name="connsiteX3" fmla="*/ 775608 w 2304548"/>
              <a:gd name="connsiteY3" fmla="*/ 905886 h 1542699"/>
              <a:gd name="connsiteX4" fmla="*/ 1075619 w 2304548"/>
              <a:gd name="connsiteY4" fmla="*/ 1096359 h 1542699"/>
              <a:gd name="connsiteX0" fmla="*/ 977573 w 2304548"/>
              <a:gd name="connsiteY0" fmla="*/ 1032579 h 1542699"/>
              <a:gd name="connsiteX1" fmla="*/ 1222898 w 2304548"/>
              <a:gd name="connsiteY1" fmla="*/ 1087292 h 1542699"/>
              <a:gd name="connsiteX2" fmla="*/ 791948 w 2304548"/>
              <a:gd name="connsiteY2" fmla="*/ 989717 h 1542699"/>
              <a:gd name="connsiteX3" fmla="*/ 989535 w 2304548"/>
              <a:gd name="connsiteY3" fmla="*/ 715929 h 1542699"/>
              <a:gd name="connsiteX4" fmla="*/ 977573 w 2304548"/>
              <a:gd name="connsiteY4" fmla="*/ 1032579 h 1542699"/>
              <a:gd name="connsiteX0" fmla="*/ 862918 w 2304548"/>
              <a:gd name="connsiteY0" fmla="*/ 1132604 h 1542699"/>
              <a:gd name="connsiteX1" fmla="*/ 812995 w 2304548"/>
              <a:gd name="connsiteY1" fmla="*/ 1189671 h 1542699"/>
              <a:gd name="connsiteX2" fmla="*/ 829748 w 2304548"/>
              <a:gd name="connsiteY2" fmla="*/ 1170704 h 1542699"/>
              <a:gd name="connsiteX3" fmla="*/ 815377 w 2304548"/>
              <a:gd name="connsiteY3" fmla="*/ 975526 h 1542699"/>
              <a:gd name="connsiteX4" fmla="*/ 862918 w 2304548"/>
              <a:gd name="connsiteY4" fmla="*/ 1132604 h 154269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304548" h="1542699">
                <a:moveTo>
                  <a:pt x="1075619" y="1096359"/>
                </a:moveTo>
                <a:cubicBezTo>
                  <a:pt x="1113322" y="1132069"/>
                  <a:pt x="1053413" y="1132844"/>
                  <a:pt x="1001828" y="1120144"/>
                </a:cubicBezTo>
                <a:cubicBezTo>
                  <a:pt x="950244" y="1107444"/>
                  <a:pt x="766112" y="1043816"/>
                  <a:pt x="766112" y="1020159"/>
                </a:cubicBezTo>
                <a:cubicBezTo>
                  <a:pt x="766112" y="996502"/>
                  <a:pt x="724024" y="893186"/>
                  <a:pt x="775608" y="905886"/>
                </a:cubicBezTo>
                <a:cubicBezTo>
                  <a:pt x="827193" y="918586"/>
                  <a:pt x="1037916" y="1060649"/>
                  <a:pt x="1075619" y="1096359"/>
                </a:cubicBezTo>
                <a:close/>
              </a:path>
              <a:path w="2304548" h="1542699">
                <a:moveTo>
                  <a:pt x="977573" y="1032579"/>
                </a:moveTo>
                <a:cubicBezTo>
                  <a:pt x="1016467" y="1094473"/>
                  <a:pt x="1253836" y="1094436"/>
                  <a:pt x="1222898" y="1087292"/>
                </a:cubicBezTo>
                <a:cubicBezTo>
                  <a:pt x="1191961" y="1080148"/>
                  <a:pt x="791948" y="1037031"/>
                  <a:pt x="791948" y="989717"/>
                </a:cubicBezTo>
                <a:cubicBezTo>
                  <a:pt x="791948" y="942403"/>
                  <a:pt x="958598" y="708785"/>
                  <a:pt x="989535" y="715929"/>
                </a:cubicBezTo>
                <a:cubicBezTo>
                  <a:pt x="1020473" y="723073"/>
                  <a:pt x="938679" y="970685"/>
                  <a:pt x="977573" y="1032579"/>
                </a:cubicBezTo>
                <a:close/>
              </a:path>
              <a:path w="2304548" h="1542699">
                <a:moveTo>
                  <a:pt x="862918" y="1132604"/>
                </a:moveTo>
                <a:cubicBezTo>
                  <a:pt x="862521" y="1168295"/>
                  <a:pt x="818523" y="1183321"/>
                  <a:pt x="812995" y="1189671"/>
                </a:cubicBezTo>
                <a:cubicBezTo>
                  <a:pt x="807467" y="1196021"/>
                  <a:pt x="829748" y="1241675"/>
                  <a:pt x="829748" y="1170704"/>
                </a:cubicBezTo>
                <a:cubicBezTo>
                  <a:pt x="829748" y="1099733"/>
                  <a:pt x="809849" y="981876"/>
                  <a:pt x="815377" y="975526"/>
                </a:cubicBezTo>
                <a:cubicBezTo>
                  <a:pt x="820905" y="969176"/>
                  <a:pt x="863315" y="1096913"/>
                  <a:pt x="862918" y="1132604"/>
                </a:cubicBezTo>
                <a:close/>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Graphic 8" descr="Storytelling outline">
            <a:extLst>
              <a:ext uri="{FF2B5EF4-FFF2-40B4-BE49-F238E27FC236}">
                <a16:creationId xmlns:a16="http://schemas.microsoft.com/office/drawing/2014/main" id="{EB09B928-ED29-8638-7D6B-21E4FB81D7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231635">
            <a:off x="9297499" y="4421057"/>
            <a:ext cx="3510784" cy="3510784"/>
          </a:xfrm>
          <a:prstGeom prst="rect">
            <a:avLst/>
          </a:prstGeom>
        </p:spPr>
      </p:pic>
    </p:spTree>
    <p:extLst>
      <p:ext uri="{BB962C8B-B14F-4D97-AF65-F5344CB8AC3E}">
        <p14:creationId xmlns:p14="http://schemas.microsoft.com/office/powerpoint/2010/main" val="3095333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fill="hold" grpId="0" nodeType="withEffect">
                                  <p:stCondLst>
                                    <p:cond delay="500"/>
                                  </p:stCondLst>
                                  <p:childTnLst>
                                    <p:animMotion origin="layout" path="M 1.04167E-6 1.85185E-6 L 1.04167E-6 -0.14352 " pathEditMode="relative" rAng="0" ptsTypes="AA">
                                      <p:cBhvr>
                                        <p:cTn id="6" dur="2000" fill="hold"/>
                                        <p:tgtEl>
                                          <p:spTgt spid="4"/>
                                        </p:tgtEl>
                                        <p:attrNameLst>
                                          <p:attrName>ppt_x</p:attrName>
                                          <p:attrName>ppt_y</p:attrName>
                                        </p:attrNameLst>
                                      </p:cBhvr>
                                      <p:rCtr x="0" y="-7176"/>
                                    </p:animMotion>
                                  </p:childTnLst>
                                </p:cTn>
                              </p:par>
                              <p:par>
                                <p:cTn id="7" presetID="10" presetClass="entr" presetSubtype="0" repeatCount="indefinite" fill="hold" grpId="1" nodeType="withEffect">
                                  <p:stCondLst>
                                    <p:cond delay="5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2000"/>
                                        <p:tgtEl>
                                          <p:spTgt spid="4"/>
                                        </p:tgtEl>
                                      </p:cBhvr>
                                    </p:animEffect>
                                  </p:childTnLst>
                                </p:cTn>
                              </p:par>
                              <p:par>
                                <p:cTn id="10" presetID="64" presetClass="path" presetSubtype="0" repeatCount="indefinite" fill="hold" grpId="0" nodeType="withEffect">
                                  <p:stCondLst>
                                    <p:cond delay="250"/>
                                  </p:stCondLst>
                                  <p:childTnLst>
                                    <p:animMotion origin="layout" path="M 3.54167E-6 4.44444E-6 L 3.54167E-6 -0.14352 " pathEditMode="relative" rAng="0" ptsTypes="AA">
                                      <p:cBhvr>
                                        <p:cTn id="11" dur="2000" fill="hold"/>
                                        <p:tgtEl>
                                          <p:spTgt spid="5"/>
                                        </p:tgtEl>
                                        <p:attrNameLst>
                                          <p:attrName>ppt_x</p:attrName>
                                          <p:attrName>ppt_y</p:attrName>
                                        </p:attrNameLst>
                                      </p:cBhvr>
                                      <p:rCtr x="0" y="-7176"/>
                                    </p:animMotion>
                                  </p:childTnLst>
                                </p:cTn>
                              </p:par>
                              <p:par>
                                <p:cTn id="12" presetID="10" presetClass="entr" presetSubtype="0" repeatCount="indefinite" fill="hold" grpId="1"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childTnLst>
                                </p:cTn>
                              </p:par>
                              <p:par>
                                <p:cTn id="15" presetID="64" presetClass="path" presetSubtype="0" repeatCount="1760" fill="hold" grpId="0" nodeType="withEffect">
                                  <p:stCondLst>
                                    <p:cond delay="750"/>
                                  </p:stCondLst>
                                  <p:childTnLst>
                                    <p:animMotion origin="layout" path="M 3.75E-6 -0.01782 L 3.75E-6 -0.14236 " pathEditMode="relative" rAng="0" ptsTypes="AA">
                                      <p:cBhvr>
                                        <p:cTn id="16" dur="2000" fill="hold"/>
                                        <p:tgtEl>
                                          <p:spTgt spid="6"/>
                                        </p:tgtEl>
                                        <p:attrNameLst>
                                          <p:attrName>ppt_x</p:attrName>
                                          <p:attrName>ppt_y</p:attrName>
                                        </p:attrNameLst>
                                      </p:cBhvr>
                                      <p:rCtr x="0" y="-6227"/>
                                    </p:animMotion>
                                  </p:childTnLst>
                                </p:cTn>
                              </p:par>
                              <p:par>
                                <p:cTn id="17" presetID="10" presetClass="entr" presetSubtype="0" repeatCount="indefinite" fill="hold" grpId="1" nodeType="withEffect">
                                  <p:stCondLst>
                                    <p:cond delay="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4AAD01-F0B0-B843-2E80-48E0B48DFEA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rcRect t="7083" b="7083"/>
          <a:stretch/>
        </p:blipFill>
        <p:spPr>
          <a:xfrm>
            <a:off x="0" y="-59265"/>
            <a:ext cx="12192000" cy="6976531"/>
          </a:xfrm>
          <a:prstGeom prst="rect">
            <a:avLst/>
          </a:prstGeom>
        </p:spPr>
      </p:pic>
      <p:cxnSp>
        <p:nvCxnSpPr>
          <p:cNvPr id="27" name="Straight Connector 26">
            <a:extLst>
              <a:ext uri="{FF2B5EF4-FFF2-40B4-BE49-F238E27FC236}">
                <a16:creationId xmlns:a16="http://schemas.microsoft.com/office/drawing/2014/main" id="{3434C41E-3F09-E724-9DBF-1876F8469B72}"/>
              </a:ext>
            </a:extLst>
          </p:cNvPr>
          <p:cNvCxnSpPr>
            <a:cxnSpLocks/>
          </p:cNvCxnSpPr>
          <p:nvPr/>
        </p:nvCxnSpPr>
        <p:spPr>
          <a:xfrm>
            <a:off x="-9546877" y="2590800"/>
            <a:ext cx="12651921" cy="0"/>
          </a:xfrm>
          <a:prstGeom prst="line">
            <a:avLst/>
          </a:prstGeom>
          <a:ln w="25400" cap="sq">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4FBA38-DC1E-D068-ADD7-BA21967FE36B}"/>
              </a:ext>
            </a:extLst>
          </p:cNvPr>
          <p:cNvCxnSpPr>
            <a:cxnSpLocks/>
          </p:cNvCxnSpPr>
          <p:nvPr/>
        </p:nvCxnSpPr>
        <p:spPr>
          <a:xfrm>
            <a:off x="3089583" y="1485900"/>
            <a:ext cx="10444987" cy="0"/>
          </a:xfrm>
          <a:prstGeom prst="line">
            <a:avLst/>
          </a:prstGeom>
          <a:ln w="25400" cap="sq">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0D2291-2681-0634-1DB4-858D9405259F}"/>
              </a:ext>
            </a:extLst>
          </p:cNvPr>
          <p:cNvSpPr txBox="1"/>
          <p:nvPr/>
        </p:nvSpPr>
        <p:spPr>
          <a:xfrm>
            <a:off x="3105045" y="611935"/>
            <a:ext cx="8548946" cy="1107996"/>
          </a:xfrm>
          <a:prstGeom prst="rect">
            <a:avLst/>
          </a:prstGeom>
          <a:noFill/>
        </p:spPr>
        <p:txBody>
          <a:bodyPr wrap="square">
            <a:spAutoFit/>
          </a:bodyPr>
          <a:lstStyle/>
          <a:p>
            <a:r>
              <a:rPr lang="en-GB" sz="6600" dirty="0">
                <a:solidFill>
                  <a:schemeClr val="bg1"/>
                </a:solidFill>
                <a:latin typeface="Aharoni" panose="02010803020104030203" pitchFamily="2" charset="-79"/>
                <a:cs typeface="Aharoni" panose="02010803020104030203" pitchFamily="2" charset="-79"/>
              </a:rPr>
              <a:t>BRAINSTORMING</a:t>
            </a:r>
            <a:r>
              <a:rPr lang="en-GB" sz="2800" b="1" dirty="0">
                <a:solidFill>
                  <a:schemeClr val="bg1"/>
                </a:solidFill>
                <a:latin typeface="+mj-lt"/>
                <a:cs typeface="Aharoni" panose="02010803020104030203" pitchFamily="2" charset="-79"/>
              </a:rPr>
              <a:t>RULES</a:t>
            </a:r>
            <a:endParaRPr lang="en-GB" sz="6600" b="1" dirty="0">
              <a:solidFill>
                <a:schemeClr val="bg1"/>
              </a:solidFill>
              <a:latin typeface="+mj-lt"/>
              <a:cs typeface="Aharoni" panose="02010803020104030203" pitchFamily="2" charset="-79"/>
            </a:endParaRPr>
          </a:p>
        </p:txBody>
      </p:sp>
      <p:pic>
        <p:nvPicPr>
          <p:cNvPr id="40" name="Graphic 39" descr="Video camera with solid fill">
            <a:hlinkClick r:id="rId4"/>
            <a:extLst>
              <a:ext uri="{FF2B5EF4-FFF2-40B4-BE49-F238E27FC236}">
                <a16:creationId xmlns:a16="http://schemas.microsoft.com/office/drawing/2014/main" id="{3B08D57E-C037-10C8-2685-AFFD9ACADA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00" y="6116682"/>
            <a:ext cx="736600" cy="736600"/>
          </a:xfrm>
          <a:prstGeom prst="rect">
            <a:avLst/>
          </a:prstGeom>
        </p:spPr>
      </p:pic>
      <p:pic>
        <p:nvPicPr>
          <p:cNvPr id="42" name="Picture 41" descr="A group of people using laptops&#10;&#10;Description automatically generated">
            <a:extLst>
              <a:ext uri="{FF2B5EF4-FFF2-40B4-BE49-F238E27FC236}">
                <a16:creationId xmlns:a16="http://schemas.microsoft.com/office/drawing/2014/main" id="{7C4919F9-03D9-380E-DB57-63AD38ED4DE3}"/>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8000"/>
                    </a14:imgEffect>
                  </a14:imgLayer>
                </a14:imgProps>
              </a:ext>
              <a:ext uri="{28A0092B-C50C-407E-A947-70E740481C1C}">
                <a14:useLocalDpi xmlns:a14="http://schemas.microsoft.com/office/drawing/2010/main" val="0"/>
              </a:ext>
            </a:extLst>
          </a:blip>
          <a:srcRect b="12957"/>
          <a:stretch/>
        </p:blipFill>
        <p:spPr>
          <a:xfrm>
            <a:off x="518960" y="485657"/>
            <a:ext cx="2646823" cy="3455822"/>
          </a:xfrm>
          <a:prstGeom prst="rect">
            <a:avLst/>
          </a:prstGeom>
          <a:solidFill>
            <a:srgbClr val="FFFFFF">
              <a:shade val="85000"/>
            </a:srgbClr>
          </a:solidFill>
          <a:ln w="161925" cap="sq">
            <a:solidFill>
              <a:schemeClr val="bg1">
                <a:lumMod val="95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3" name="Right Triangle 42">
            <a:extLst>
              <a:ext uri="{FF2B5EF4-FFF2-40B4-BE49-F238E27FC236}">
                <a16:creationId xmlns:a16="http://schemas.microsoft.com/office/drawing/2014/main" id="{BD0CD927-282D-1796-A443-60F6B0FBC31B}"/>
              </a:ext>
            </a:extLst>
          </p:cNvPr>
          <p:cNvSpPr/>
          <p:nvPr/>
        </p:nvSpPr>
        <p:spPr>
          <a:xfrm flipH="1">
            <a:off x="5705475" y="3696523"/>
            <a:ext cx="7105650" cy="4152897"/>
          </a:xfrm>
          <a:prstGeom prst="rtTriangle">
            <a:avLst/>
          </a:prstGeom>
          <a:solidFill>
            <a:schemeClr val="bg1">
              <a:lumMod val="85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ight Triangle 43">
            <a:extLst>
              <a:ext uri="{FF2B5EF4-FFF2-40B4-BE49-F238E27FC236}">
                <a16:creationId xmlns:a16="http://schemas.microsoft.com/office/drawing/2014/main" id="{E6A0D3BF-BE8A-296F-FB1C-B0D5B50B1C75}"/>
              </a:ext>
            </a:extLst>
          </p:cNvPr>
          <p:cNvSpPr/>
          <p:nvPr/>
        </p:nvSpPr>
        <p:spPr>
          <a:xfrm flipH="1">
            <a:off x="6096000" y="4331911"/>
            <a:ext cx="7105650" cy="4152897"/>
          </a:xfrm>
          <a:prstGeom prst="rtTriangle">
            <a:avLst/>
          </a:prstGeom>
          <a:solidFill>
            <a:schemeClr val="bg1">
              <a:lumMod val="85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ight Triangle 47">
            <a:extLst>
              <a:ext uri="{FF2B5EF4-FFF2-40B4-BE49-F238E27FC236}">
                <a16:creationId xmlns:a16="http://schemas.microsoft.com/office/drawing/2014/main" id="{2082F775-0922-51F0-CD1E-24F1381B239C}"/>
              </a:ext>
            </a:extLst>
          </p:cNvPr>
          <p:cNvSpPr/>
          <p:nvPr/>
        </p:nvSpPr>
        <p:spPr>
          <a:xfrm flipH="1">
            <a:off x="6524170" y="4967300"/>
            <a:ext cx="7105650" cy="4152897"/>
          </a:xfrm>
          <a:prstGeom prst="rtTriangle">
            <a:avLst/>
          </a:prstGeom>
          <a:solidFill>
            <a:schemeClr val="bg1">
              <a:lumMod val="85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E95DAD8F-77B7-D0B3-3F58-10021E2F3295}"/>
              </a:ext>
            </a:extLst>
          </p:cNvPr>
          <p:cNvSpPr txBox="1"/>
          <p:nvPr/>
        </p:nvSpPr>
        <p:spPr>
          <a:xfrm>
            <a:off x="3684743" y="1744083"/>
            <a:ext cx="5973408" cy="4455515"/>
          </a:xfrm>
          <a:prstGeom prst="rect">
            <a:avLst/>
          </a:prstGeom>
          <a:noFill/>
        </p:spPr>
        <p:txBody>
          <a:bodyPr wrap="square">
            <a:spAutoFit/>
          </a:bodyPr>
          <a:lstStyle/>
          <a:p>
            <a:pPr marL="571500" indent="-571500">
              <a:lnSpc>
                <a:spcPct val="150000"/>
              </a:lnSpc>
              <a:buFont typeface="Arial" panose="020B0604020202020204" pitchFamily="34" charset="0"/>
              <a:buChar char="•"/>
            </a:pPr>
            <a:r>
              <a:rPr lang="en-US" sz="2400" b="1" dirty="0">
                <a:solidFill>
                  <a:schemeClr val="bg1"/>
                </a:solidFill>
                <a:latin typeface="Yu Gothic UI" panose="020B0500000000000000" pitchFamily="34" charset="-128"/>
                <a:ea typeface="Yu Gothic UI" panose="020B0500000000000000" pitchFamily="34" charset="-128"/>
                <a:cs typeface="Aharoni" panose="02010803020104030203" pitchFamily="2" charset="-79"/>
              </a:rPr>
              <a:t>One Conversation at a time .</a:t>
            </a:r>
          </a:p>
          <a:p>
            <a:pPr marL="571500" indent="-571500">
              <a:lnSpc>
                <a:spcPct val="150000"/>
              </a:lnSpc>
              <a:buFont typeface="Arial" panose="020B0604020202020204" pitchFamily="34" charset="0"/>
              <a:buChar char="•"/>
            </a:pPr>
            <a:r>
              <a:rPr lang="en-US" sz="2400" b="1" dirty="0">
                <a:solidFill>
                  <a:schemeClr val="bg1"/>
                </a:solidFill>
                <a:latin typeface="Yu Gothic UI" panose="020B0500000000000000" pitchFamily="34" charset="-128"/>
                <a:ea typeface="Yu Gothic UI" panose="020B0500000000000000" pitchFamily="34" charset="-128"/>
                <a:cs typeface="Aharoni" panose="02010803020104030203" pitchFamily="2" charset="-79"/>
              </a:rPr>
              <a:t>Go for Quantity .</a:t>
            </a:r>
          </a:p>
          <a:p>
            <a:pPr marL="571500" indent="-571500">
              <a:lnSpc>
                <a:spcPct val="150000"/>
              </a:lnSpc>
              <a:buFont typeface="Arial" panose="020B0604020202020204" pitchFamily="34" charset="0"/>
              <a:buChar char="•"/>
            </a:pPr>
            <a:r>
              <a:rPr lang="en-US" sz="2400" b="1" dirty="0">
                <a:solidFill>
                  <a:schemeClr val="bg1"/>
                </a:solidFill>
                <a:latin typeface="Yu Gothic UI" panose="020B0500000000000000" pitchFamily="34" charset="-128"/>
                <a:ea typeface="Yu Gothic UI" panose="020B0500000000000000" pitchFamily="34" charset="-128"/>
                <a:cs typeface="Aharoni" panose="02010803020104030203" pitchFamily="2" charset="-79"/>
              </a:rPr>
              <a:t>Encourage wild ideas .</a:t>
            </a:r>
          </a:p>
          <a:p>
            <a:pPr marL="571500" indent="-571500">
              <a:lnSpc>
                <a:spcPct val="150000"/>
              </a:lnSpc>
              <a:buFont typeface="Arial" panose="020B0604020202020204" pitchFamily="34" charset="0"/>
              <a:buChar char="•"/>
            </a:pPr>
            <a:r>
              <a:rPr lang="en-US" sz="2400" b="1" dirty="0">
                <a:solidFill>
                  <a:schemeClr val="bg1"/>
                </a:solidFill>
                <a:latin typeface="Yu Gothic UI" panose="020B0500000000000000" pitchFamily="34" charset="-128"/>
                <a:ea typeface="Yu Gothic UI" panose="020B0500000000000000" pitchFamily="34" charset="-128"/>
                <a:cs typeface="Aharoni" panose="02010803020104030203" pitchFamily="2" charset="-79"/>
              </a:rPr>
              <a:t>Defer Judgement-NO Blocking .</a:t>
            </a:r>
          </a:p>
          <a:p>
            <a:pPr marL="571500" indent="-571500">
              <a:lnSpc>
                <a:spcPct val="150000"/>
              </a:lnSpc>
              <a:buFont typeface="Arial" panose="020B0604020202020204" pitchFamily="34" charset="0"/>
              <a:buChar char="•"/>
            </a:pPr>
            <a:r>
              <a:rPr lang="en-US" sz="2400" b="1" dirty="0">
                <a:solidFill>
                  <a:schemeClr val="bg1"/>
                </a:solidFill>
                <a:latin typeface="Yu Gothic UI" panose="020B0500000000000000" pitchFamily="34" charset="-128"/>
                <a:ea typeface="Yu Gothic UI" panose="020B0500000000000000" pitchFamily="34" charset="-128"/>
                <a:cs typeface="Aharoni" panose="02010803020104030203" pitchFamily="2" charset="-79"/>
              </a:rPr>
              <a:t>Headline!</a:t>
            </a:r>
          </a:p>
          <a:p>
            <a:pPr marL="571500" indent="-571500">
              <a:lnSpc>
                <a:spcPct val="150000"/>
              </a:lnSpc>
              <a:buFont typeface="Arial" panose="020B0604020202020204" pitchFamily="34" charset="0"/>
              <a:buChar char="•"/>
            </a:pPr>
            <a:r>
              <a:rPr lang="en-US" sz="2400" b="1" dirty="0">
                <a:solidFill>
                  <a:schemeClr val="bg1"/>
                </a:solidFill>
                <a:latin typeface="Yu Gothic UI" panose="020B0500000000000000" pitchFamily="34" charset="-128"/>
                <a:ea typeface="Yu Gothic UI" panose="020B0500000000000000" pitchFamily="34" charset="-128"/>
                <a:cs typeface="Aharoni" panose="02010803020104030203" pitchFamily="2" charset="-79"/>
              </a:rPr>
              <a:t>Build on the ideas of Others .</a:t>
            </a:r>
          </a:p>
          <a:p>
            <a:pPr marL="571500" indent="-571500">
              <a:lnSpc>
                <a:spcPct val="150000"/>
              </a:lnSpc>
              <a:buFont typeface="Arial" panose="020B0604020202020204" pitchFamily="34" charset="0"/>
              <a:buChar char="•"/>
            </a:pPr>
            <a:r>
              <a:rPr lang="en-US" sz="2400" b="1" dirty="0">
                <a:solidFill>
                  <a:schemeClr val="bg1"/>
                </a:solidFill>
                <a:latin typeface="Yu Gothic UI" panose="020B0500000000000000" pitchFamily="34" charset="-128"/>
                <a:ea typeface="Yu Gothic UI" panose="020B0500000000000000" pitchFamily="34" charset="-128"/>
                <a:cs typeface="Aharoni" panose="02010803020104030203" pitchFamily="2" charset="-79"/>
              </a:rPr>
              <a:t>Be Visual .</a:t>
            </a:r>
          </a:p>
          <a:p>
            <a:pPr marL="571500" indent="-571500">
              <a:lnSpc>
                <a:spcPct val="150000"/>
              </a:lnSpc>
              <a:buFont typeface="Arial" panose="020B0604020202020204" pitchFamily="34" charset="0"/>
              <a:buChar char="•"/>
            </a:pPr>
            <a:r>
              <a:rPr lang="en-US" sz="2400" b="1" dirty="0">
                <a:solidFill>
                  <a:schemeClr val="bg1"/>
                </a:solidFill>
                <a:latin typeface="Yu Gothic UI" panose="020B0500000000000000" pitchFamily="34" charset="-128"/>
                <a:ea typeface="Yu Gothic UI" panose="020B0500000000000000" pitchFamily="34" charset="-128"/>
                <a:cs typeface="Aharoni" panose="02010803020104030203" pitchFamily="2" charset="-79"/>
              </a:rPr>
              <a:t>Stay on Topic .</a:t>
            </a:r>
            <a:endParaRPr lang="en-GB" sz="2400" b="1" dirty="0">
              <a:solidFill>
                <a:schemeClr val="bg1"/>
              </a:solidFill>
              <a:latin typeface="Yu Gothic UI" panose="020B0500000000000000" pitchFamily="34" charset="-128"/>
              <a:ea typeface="Yu Gothic UI" panose="020B0500000000000000" pitchFamily="34" charset="-128"/>
              <a:cs typeface="Aharoni" panose="02010803020104030203" pitchFamily="2" charset="-79"/>
            </a:endParaRPr>
          </a:p>
        </p:txBody>
      </p:sp>
    </p:spTree>
    <p:extLst>
      <p:ext uri="{BB962C8B-B14F-4D97-AF65-F5344CB8AC3E}">
        <p14:creationId xmlns:p14="http://schemas.microsoft.com/office/powerpoint/2010/main" val="3827951000"/>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496</Words>
  <Application>Microsoft Office PowerPoint</Application>
  <PresentationFormat>Widescreen</PresentationFormat>
  <Paragraphs>52</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Yu Gothic UI</vt:lpstr>
      <vt:lpstr>Aharoni</vt:lpstr>
      <vt:lpstr>Arial</vt:lpstr>
      <vt:lpstr>Calibri</vt:lpstr>
      <vt:lpstr>Calibri Light</vt:lpstr>
      <vt:lpstr>Franklin Gothic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SaqerDX</dc:creator>
  <cp:lastModifiedBy>SaqerDX</cp:lastModifiedBy>
  <cp:revision>6</cp:revision>
  <dcterms:created xsi:type="dcterms:W3CDTF">2024-01-20T18:30:34Z</dcterms:created>
  <dcterms:modified xsi:type="dcterms:W3CDTF">2024-01-21T11:24:14Z</dcterms:modified>
</cp:coreProperties>
</file>